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81" r:id="rId4"/>
    <p:sldId id="258" r:id="rId5"/>
    <p:sldId id="259" r:id="rId7"/>
    <p:sldId id="276" r:id="rId8"/>
    <p:sldId id="422" r:id="rId9"/>
    <p:sldId id="427" r:id="rId10"/>
    <p:sldId id="428" r:id="rId11"/>
    <p:sldId id="429" r:id="rId12"/>
    <p:sldId id="430" r:id="rId13"/>
    <p:sldId id="432" r:id="rId14"/>
    <p:sldId id="434" r:id="rId15"/>
    <p:sldId id="435" r:id="rId16"/>
    <p:sldId id="287" r:id="rId17"/>
    <p:sldId id="437" r:id="rId18"/>
    <p:sldId id="438" r:id="rId19"/>
    <p:sldId id="458" r:id="rId20"/>
    <p:sldId id="439" r:id="rId21"/>
    <p:sldId id="440" r:id="rId22"/>
    <p:sldId id="441" r:id="rId23"/>
    <p:sldId id="459" r:id="rId24"/>
    <p:sldId id="460" r:id="rId25"/>
    <p:sldId id="443" r:id="rId26"/>
    <p:sldId id="274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an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有公众号的学校可用小程序替代</a:t>
            </a:r>
            <a:r>
              <a:rPr lang="en-US" altLang="zh-CN"/>
              <a:t>App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r>
              <a:rPr lang="en-US"/>
              <a:t>7</a:t>
            </a:r>
            <a:r>
              <a:rPr lang="zh-CN" altLang="en-US"/>
              <a:t>大板块，多种终端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1.png"/><Relationship Id="rId2" Type="http://schemas.openxmlformats.org/officeDocument/2006/relationships/tags" Target="../tags/tag59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9" Type="http://schemas.openxmlformats.org/officeDocument/2006/relationships/tags" Target="../tags/tag124.xml"/><Relationship Id="rId58" Type="http://schemas.openxmlformats.org/officeDocument/2006/relationships/tags" Target="../tags/tag123.xml"/><Relationship Id="rId57" Type="http://schemas.openxmlformats.org/officeDocument/2006/relationships/tags" Target="../tags/tag122.xml"/><Relationship Id="rId56" Type="http://schemas.openxmlformats.org/officeDocument/2006/relationships/tags" Target="../tags/tag121.xml"/><Relationship Id="rId55" Type="http://schemas.openxmlformats.org/officeDocument/2006/relationships/tags" Target="../tags/tag120.xml"/><Relationship Id="rId54" Type="http://schemas.openxmlformats.org/officeDocument/2006/relationships/tags" Target="../tags/tag119.xml"/><Relationship Id="rId53" Type="http://schemas.openxmlformats.org/officeDocument/2006/relationships/tags" Target="../tags/tag118.xml"/><Relationship Id="rId52" Type="http://schemas.openxmlformats.org/officeDocument/2006/relationships/tags" Target="../tags/tag117.xml"/><Relationship Id="rId51" Type="http://schemas.openxmlformats.org/officeDocument/2006/relationships/tags" Target="../tags/tag116.xml"/><Relationship Id="rId50" Type="http://schemas.openxmlformats.org/officeDocument/2006/relationships/tags" Target="../tags/tag115.xml"/><Relationship Id="rId5" Type="http://schemas.openxmlformats.org/officeDocument/2006/relationships/tags" Target="../tags/tag70.xml"/><Relationship Id="rId49" Type="http://schemas.openxmlformats.org/officeDocument/2006/relationships/tags" Target="../tags/tag114.xml"/><Relationship Id="rId48" Type="http://schemas.openxmlformats.org/officeDocument/2006/relationships/tags" Target="../tags/tag113.xml"/><Relationship Id="rId47" Type="http://schemas.openxmlformats.org/officeDocument/2006/relationships/tags" Target="../tags/tag112.xml"/><Relationship Id="rId46" Type="http://schemas.openxmlformats.org/officeDocument/2006/relationships/tags" Target="../tags/tag111.xml"/><Relationship Id="rId45" Type="http://schemas.openxmlformats.org/officeDocument/2006/relationships/tags" Target="../tags/tag110.xml"/><Relationship Id="rId44" Type="http://schemas.openxmlformats.org/officeDocument/2006/relationships/tags" Target="../tags/tag109.xml"/><Relationship Id="rId43" Type="http://schemas.openxmlformats.org/officeDocument/2006/relationships/tags" Target="../tags/tag108.xml"/><Relationship Id="rId42" Type="http://schemas.openxmlformats.org/officeDocument/2006/relationships/tags" Target="../tags/tag107.xml"/><Relationship Id="rId41" Type="http://schemas.openxmlformats.org/officeDocument/2006/relationships/tags" Target="../tags/tag106.xml"/><Relationship Id="rId40" Type="http://schemas.openxmlformats.org/officeDocument/2006/relationships/tags" Target="../tags/tag105.xml"/><Relationship Id="rId4" Type="http://schemas.openxmlformats.org/officeDocument/2006/relationships/tags" Target="../tags/tag69.xml"/><Relationship Id="rId39" Type="http://schemas.openxmlformats.org/officeDocument/2006/relationships/tags" Target="../tags/tag104.xml"/><Relationship Id="rId38" Type="http://schemas.openxmlformats.org/officeDocument/2006/relationships/tags" Target="../tags/tag103.xml"/><Relationship Id="rId37" Type="http://schemas.openxmlformats.org/officeDocument/2006/relationships/tags" Target="../tags/tag102.xml"/><Relationship Id="rId36" Type="http://schemas.openxmlformats.org/officeDocument/2006/relationships/tags" Target="../tags/tag101.xml"/><Relationship Id="rId35" Type="http://schemas.openxmlformats.org/officeDocument/2006/relationships/tags" Target="../tags/tag100.xml"/><Relationship Id="rId34" Type="http://schemas.openxmlformats.org/officeDocument/2006/relationships/tags" Target="../tags/tag99.xml"/><Relationship Id="rId33" Type="http://schemas.openxmlformats.org/officeDocument/2006/relationships/tags" Target="../tags/tag98.xml"/><Relationship Id="rId32" Type="http://schemas.openxmlformats.org/officeDocument/2006/relationships/tags" Target="../tags/tag97.xml"/><Relationship Id="rId31" Type="http://schemas.openxmlformats.org/officeDocument/2006/relationships/tags" Target="../tags/tag96.xml"/><Relationship Id="rId30" Type="http://schemas.openxmlformats.org/officeDocument/2006/relationships/tags" Target="../tags/tag95.xml"/><Relationship Id="rId3" Type="http://schemas.openxmlformats.org/officeDocument/2006/relationships/tags" Target="../tags/tag68.xml"/><Relationship Id="rId29" Type="http://schemas.openxmlformats.org/officeDocument/2006/relationships/tags" Target="../tags/tag94.xml"/><Relationship Id="rId28" Type="http://schemas.openxmlformats.org/officeDocument/2006/relationships/tags" Target="../tags/tag93.xml"/><Relationship Id="rId27" Type="http://schemas.openxmlformats.org/officeDocument/2006/relationships/tags" Target="../tags/tag92.xml"/><Relationship Id="rId26" Type="http://schemas.openxmlformats.org/officeDocument/2006/relationships/tags" Target="../tags/tag91.xml"/><Relationship Id="rId25" Type="http://schemas.openxmlformats.org/officeDocument/2006/relationships/tags" Target="../tags/tag90.xml"/><Relationship Id="rId24" Type="http://schemas.openxmlformats.org/officeDocument/2006/relationships/tags" Target="../tags/tag89.xml"/><Relationship Id="rId23" Type="http://schemas.openxmlformats.org/officeDocument/2006/relationships/tags" Target="../tags/tag88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tags" Target="../tags/tag67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5" Type="http://schemas.openxmlformats.org/officeDocument/2006/relationships/tags" Target="../tags/tag158.xml"/><Relationship Id="rId34" Type="http://schemas.openxmlformats.org/officeDocument/2006/relationships/tags" Target="../tags/tag157.xml"/><Relationship Id="rId33" Type="http://schemas.openxmlformats.org/officeDocument/2006/relationships/tags" Target="../tags/tag156.xml"/><Relationship Id="rId32" Type="http://schemas.openxmlformats.org/officeDocument/2006/relationships/tags" Target="../tags/tag155.xml"/><Relationship Id="rId31" Type="http://schemas.openxmlformats.org/officeDocument/2006/relationships/tags" Target="../tags/tag154.xml"/><Relationship Id="rId30" Type="http://schemas.openxmlformats.org/officeDocument/2006/relationships/tags" Target="../tags/tag153.xml"/><Relationship Id="rId3" Type="http://schemas.openxmlformats.org/officeDocument/2006/relationships/tags" Target="../tags/tag126.xml"/><Relationship Id="rId29" Type="http://schemas.openxmlformats.org/officeDocument/2006/relationships/tags" Target="../tags/tag152.xml"/><Relationship Id="rId28" Type="http://schemas.openxmlformats.org/officeDocument/2006/relationships/tags" Target="../tags/tag151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5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7" Type="http://schemas.openxmlformats.org/officeDocument/2006/relationships/tags" Target="../tags/tag194.xml"/><Relationship Id="rId36" Type="http://schemas.openxmlformats.org/officeDocument/2006/relationships/tags" Target="../tags/tag193.xml"/><Relationship Id="rId35" Type="http://schemas.openxmlformats.org/officeDocument/2006/relationships/tags" Target="../tags/tag192.xml"/><Relationship Id="rId34" Type="http://schemas.openxmlformats.org/officeDocument/2006/relationships/tags" Target="../tags/tag191.xml"/><Relationship Id="rId33" Type="http://schemas.openxmlformats.org/officeDocument/2006/relationships/tags" Target="../tags/tag190.xml"/><Relationship Id="rId32" Type="http://schemas.openxmlformats.org/officeDocument/2006/relationships/tags" Target="../tags/tag189.xml"/><Relationship Id="rId31" Type="http://schemas.openxmlformats.org/officeDocument/2006/relationships/tags" Target="../tags/tag188.xml"/><Relationship Id="rId30" Type="http://schemas.openxmlformats.org/officeDocument/2006/relationships/tags" Target="../tags/tag187.xml"/><Relationship Id="rId3" Type="http://schemas.openxmlformats.org/officeDocument/2006/relationships/tags" Target="../tags/tag160.xml"/><Relationship Id="rId29" Type="http://schemas.openxmlformats.org/officeDocument/2006/relationships/tags" Target="../tags/tag186.xml"/><Relationship Id="rId28" Type="http://schemas.openxmlformats.org/officeDocument/2006/relationships/tags" Target="../tags/tag185.xml"/><Relationship Id="rId27" Type="http://schemas.openxmlformats.org/officeDocument/2006/relationships/tags" Target="../tags/tag184.xml"/><Relationship Id="rId26" Type="http://schemas.openxmlformats.org/officeDocument/2006/relationships/tags" Target="../tags/tag183.xml"/><Relationship Id="rId25" Type="http://schemas.openxmlformats.org/officeDocument/2006/relationships/tags" Target="../tags/tag182.xml"/><Relationship Id="rId24" Type="http://schemas.openxmlformats.org/officeDocument/2006/relationships/tags" Target="../tags/tag181.xml"/><Relationship Id="rId23" Type="http://schemas.openxmlformats.org/officeDocument/2006/relationships/tags" Target="../tags/tag180.xml"/><Relationship Id="rId22" Type="http://schemas.openxmlformats.org/officeDocument/2006/relationships/tags" Target="../tags/tag179.xml"/><Relationship Id="rId21" Type="http://schemas.openxmlformats.org/officeDocument/2006/relationships/tags" Target="../tags/tag178.xml"/><Relationship Id="rId20" Type="http://schemas.openxmlformats.org/officeDocument/2006/relationships/tags" Target="../tags/tag177.xml"/><Relationship Id="rId2" Type="http://schemas.openxmlformats.org/officeDocument/2006/relationships/tags" Target="../tags/tag159.xml"/><Relationship Id="rId19" Type="http://schemas.openxmlformats.org/officeDocument/2006/relationships/tags" Target="../tags/tag176.xml"/><Relationship Id="rId18" Type="http://schemas.openxmlformats.org/officeDocument/2006/relationships/tags" Target="../tags/tag175.xml"/><Relationship Id="rId17" Type="http://schemas.openxmlformats.org/officeDocument/2006/relationships/tags" Target="../tags/tag174.xml"/><Relationship Id="rId16" Type="http://schemas.openxmlformats.org/officeDocument/2006/relationships/tags" Target="../tags/tag173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1" Type="http://schemas.openxmlformats.org/officeDocument/2006/relationships/tags" Target="../tags/tag238.xml"/><Relationship Id="rId30" Type="http://schemas.openxmlformats.org/officeDocument/2006/relationships/tags" Target="../tags/tag237.xml"/><Relationship Id="rId3" Type="http://schemas.openxmlformats.org/officeDocument/2006/relationships/tags" Target="../tags/tag210.xml"/><Relationship Id="rId29" Type="http://schemas.openxmlformats.org/officeDocument/2006/relationships/tags" Target="../tags/tag236.xml"/><Relationship Id="rId28" Type="http://schemas.openxmlformats.org/officeDocument/2006/relationships/tags" Target="../tags/tag235.xml"/><Relationship Id="rId27" Type="http://schemas.openxmlformats.org/officeDocument/2006/relationships/tags" Target="../tags/tag234.xml"/><Relationship Id="rId26" Type="http://schemas.openxmlformats.org/officeDocument/2006/relationships/tags" Target="../tags/tag233.xml"/><Relationship Id="rId25" Type="http://schemas.openxmlformats.org/officeDocument/2006/relationships/tags" Target="../tags/tag232.xml"/><Relationship Id="rId24" Type="http://schemas.openxmlformats.org/officeDocument/2006/relationships/tags" Target="../tags/tag231.xml"/><Relationship Id="rId23" Type="http://schemas.openxmlformats.org/officeDocument/2006/relationships/tags" Target="../tags/tag230.xml"/><Relationship Id="rId22" Type="http://schemas.openxmlformats.org/officeDocument/2006/relationships/tags" Target="../tags/tag229.xml"/><Relationship Id="rId21" Type="http://schemas.openxmlformats.org/officeDocument/2006/relationships/tags" Target="../tags/tag228.xml"/><Relationship Id="rId20" Type="http://schemas.openxmlformats.org/officeDocument/2006/relationships/tags" Target="../tags/tag227.xml"/><Relationship Id="rId2" Type="http://schemas.openxmlformats.org/officeDocument/2006/relationships/tags" Target="../tags/tag209.xml"/><Relationship Id="rId19" Type="http://schemas.openxmlformats.org/officeDocument/2006/relationships/tags" Target="../tags/tag226.xml"/><Relationship Id="rId18" Type="http://schemas.openxmlformats.org/officeDocument/2006/relationships/tags" Target="../tags/tag225.xml"/><Relationship Id="rId17" Type="http://schemas.openxmlformats.org/officeDocument/2006/relationships/tags" Target="../tags/tag224.xml"/><Relationship Id="rId16" Type="http://schemas.openxmlformats.org/officeDocument/2006/relationships/tags" Target="../tags/tag223.xml"/><Relationship Id="rId15" Type="http://schemas.openxmlformats.org/officeDocument/2006/relationships/tags" Target="../tags/tag222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5" Type="http://schemas.openxmlformats.org/officeDocument/2006/relationships/tags" Target="../tags/tag272.xml"/><Relationship Id="rId34" Type="http://schemas.openxmlformats.org/officeDocument/2006/relationships/tags" Target="../tags/tag271.xml"/><Relationship Id="rId33" Type="http://schemas.openxmlformats.org/officeDocument/2006/relationships/tags" Target="../tags/tag270.xml"/><Relationship Id="rId32" Type="http://schemas.openxmlformats.org/officeDocument/2006/relationships/tags" Target="../tags/tag269.xml"/><Relationship Id="rId31" Type="http://schemas.openxmlformats.org/officeDocument/2006/relationships/tags" Target="../tags/tag268.xml"/><Relationship Id="rId30" Type="http://schemas.openxmlformats.org/officeDocument/2006/relationships/tags" Target="../tags/tag267.xml"/><Relationship Id="rId3" Type="http://schemas.openxmlformats.org/officeDocument/2006/relationships/tags" Target="../tags/tag240.xml"/><Relationship Id="rId29" Type="http://schemas.openxmlformats.org/officeDocument/2006/relationships/tags" Target="../tags/tag266.xml"/><Relationship Id="rId28" Type="http://schemas.openxmlformats.org/officeDocument/2006/relationships/tags" Target="../tags/tag265.xml"/><Relationship Id="rId27" Type="http://schemas.openxmlformats.org/officeDocument/2006/relationships/tags" Target="../tags/tag264.xml"/><Relationship Id="rId26" Type="http://schemas.openxmlformats.org/officeDocument/2006/relationships/tags" Target="../tags/tag263.xml"/><Relationship Id="rId25" Type="http://schemas.openxmlformats.org/officeDocument/2006/relationships/tags" Target="../tags/tag262.xml"/><Relationship Id="rId24" Type="http://schemas.openxmlformats.org/officeDocument/2006/relationships/tags" Target="../tags/tag261.xml"/><Relationship Id="rId23" Type="http://schemas.openxmlformats.org/officeDocument/2006/relationships/tags" Target="../tags/tag260.xml"/><Relationship Id="rId22" Type="http://schemas.openxmlformats.org/officeDocument/2006/relationships/tags" Target="../tags/tag259.xml"/><Relationship Id="rId21" Type="http://schemas.openxmlformats.org/officeDocument/2006/relationships/tags" Target="../tags/tag258.xml"/><Relationship Id="rId20" Type="http://schemas.openxmlformats.org/officeDocument/2006/relationships/tags" Target="../tags/tag257.xml"/><Relationship Id="rId2" Type="http://schemas.openxmlformats.org/officeDocument/2006/relationships/tags" Target="../tags/tag239.xml"/><Relationship Id="rId19" Type="http://schemas.openxmlformats.org/officeDocument/2006/relationships/tags" Target="../tags/tag256.xml"/><Relationship Id="rId18" Type="http://schemas.openxmlformats.org/officeDocument/2006/relationships/tags" Target="../tags/tag255.xml"/><Relationship Id="rId17" Type="http://schemas.openxmlformats.org/officeDocument/2006/relationships/tags" Target="../tags/tag254.xml"/><Relationship Id="rId16" Type="http://schemas.openxmlformats.org/officeDocument/2006/relationships/tags" Target="../tags/tag253.xml"/><Relationship Id="rId15" Type="http://schemas.openxmlformats.org/officeDocument/2006/relationships/tags" Target="../tags/tag252.xml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4" Type="http://schemas.openxmlformats.org/officeDocument/2006/relationships/tags" Target="../tags/tag305.xml"/><Relationship Id="rId33" Type="http://schemas.openxmlformats.org/officeDocument/2006/relationships/tags" Target="../tags/tag304.xml"/><Relationship Id="rId32" Type="http://schemas.openxmlformats.org/officeDocument/2006/relationships/tags" Target="../tags/tag303.xml"/><Relationship Id="rId31" Type="http://schemas.openxmlformats.org/officeDocument/2006/relationships/tags" Target="../tags/tag302.xml"/><Relationship Id="rId30" Type="http://schemas.openxmlformats.org/officeDocument/2006/relationships/tags" Target="../tags/tag301.xml"/><Relationship Id="rId3" Type="http://schemas.openxmlformats.org/officeDocument/2006/relationships/tags" Target="../tags/tag274.xml"/><Relationship Id="rId29" Type="http://schemas.openxmlformats.org/officeDocument/2006/relationships/tags" Target="../tags/tag300.xml"/><Relationship Id="rId28" Type="http://schemas.openxmlformats.org/officeDocument/2006/relationships/tags" Target="../tags/tag299.xml"/><Relationship Id="rId27" Type="http://schemas.openxmlformats.org/officeDocument/2006/relationships/tags" Target="../tags/tag298.xml"/><Relationship Id="rId26" Type="http://schemas.openxmlformats.org/officeDocument/2006/relationships/tags" Target="../tags/tag297.xml"/><Relationship Id="rId25" Type="http://schemas.openxmlformats.org/officeDocument/2006/relationships/tags" Target="../tags/tag296.xml"/><Relationship Id="rId24" Type="http://schemas.openxmlformats.org/officeDocument/2006/relationships/tags" Target="../tags/tag295.xml"/><Relationship Id="rId23" Type="http://schemas.openxmlformats.org/officeDocument/2006/relationships/tags" Target="../tags/tag294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73.xml"/><Relationship Id="rId19" Type="http://schemas.openxmlformats.org/officeDocument/2006/relationships/tags" Target="../tags/tag290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3" Type="http://schemas.openxmlformats.org/officeDocument/2006/relationships/tags" Target="../tags/tag337.xml"/><Relationship Id="rId32" Type="http://schemas.openxmlformats.org/officeDocument/2006/relationships/tags" Target="../tags/tag336.xml"/><Relationship Id="rId31" Type="http://schemas.openxmlformats.org/officeDocument/2006/relationships/tags" Target="../tags/tag335.xml"/><Relationship Id="rId30" Type="http://schemas.openxmlformats.org/officeDocument/2006/relationships/tags" Target="../tags/tag334.xml"/><Relationship Id="rId3" Type="http://schemas.openxmlformats.org/officeDocument/2006/relationships/tags" Target="../tags/tag307.xml"/><Relationship Id="rId29" Type="http://schemas.openxmlformats.org/officeDocument/2006/relationships/tags" Target="../tags/tag333.xml"/><Relationship Id="rId28" Type="http://schemas.openxmlformats.org/officeDocument/2006/relationships/tags" Target="../tags/tag332.xml"/><Relationship Id="rId27" Type="http://schemas.openxmlformats.org/officeDocument/2006/relationships/tags" Target="../tags/tag331.xml"/><Relationship Id="rId26" Type="http://schemas.openxmlformats.org/officeDocument/2006/relationships/tags" Target="../tags/tag330.xml"/><Relationship Id="rId25" Type="http://schemas.openxmlformats.org/officeDocument/2006/relationships/tags" Target="../tags/tag329.xml"/><Relationship Id="rId24" Type="http://schemas.openxmlformats.org/officeDocument/2006/relationships/tags" Target="../tags/tag328.xml"/><Relationship Id="rId23" Type="http://schemas.openxmlformats.org/officeDocument/2006/relationships/tags" Target="../tags/tag327.xml"/><Relationship Id="rId22" Type="http://schemas.openxmlformats.org/officeDocument/2006/relationships/tags" Target="../tags/tag326.xml"/><Relationship Id="rId21" Type="http://schemas.openxmlformats.org/officeDocument/2006/relationships/tags" Target="../tags/tag325.xml"/><Relationship Id="rId20" Type="http://schemas.openxmlformats.org/officeDocument/2006/relationships/tags" Target="../tags/tag324.xml"/><Relationship Id="rId2" Type="http://schemas.openxmlformats.org/officeDocument/2006/relationships/tags" Target="../tags/tag306.xml"/><Relationship Id="rId19" Type="http://schemas.openxmlformats.org/officeDocument/2006/relationships/tags" Target="../tags/tag323.xml"/><Relationship Id="rId18" Type="http://schemas.openxmlformats.org/officeDocument/2006/relationships/tags" Target="../tags/tag322.xml"/><Relationship Id="rId17" Type="http://schemas.openxmlformats.org/officeDocument/2006/relationships/tags" Target="../tags/tag321.xml"/><Relationship Id="rId16" Type="http://schemas.openxmlformats.org/officeDocument/2006/relationships/tags" Target="../tags/tag320.xml"/><Relationship Id="rId15" Type="http://schemas.openxmlformats.org/officeDocument/2006/relationships/tags" Target="../tags/tag319.xml"/><Relationship Id="rId14" Type="http://schemas.openxmlformats.org/officeDocument/2006/relationships/tags" Target="../tags/tag318.xml"/><Relationship Id="rId13" Type="http://schemas.openxmlformats.org/officeDocument/2006/relationships/tags" Target="../tags/tag317.xml"/><Relationship Id="rId12" Type="http://schemas.openxmlformats.org/officeDocument/2006/relationships/tags" Target="../tags/tag316.xml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5" Type="http://schemas.openxmlformats.org/officeDocument/2006/relationships/tags" Target="../tags/tag391.xml"/><Relationship Id="rId54" Type="http://schemas.openxmlformats.org/officeDocument/2006/relationships/tags" Target="../tags/tag390.xml"/><Relationship Id="rId53" Type="http://schemas.openxmlformats.org/officeDocument/2006/relationships/tags" Target="../tags/tag389.xml"/><Relationship Id="rId52" Type="http://schemas.openxmlformats.org/officeDocument/2006/relationships/tags" Target="../tags/tag388.xml"/><Relationship Id="rId51" Type="http://schemas.openxmlformats.org/officeDocument/2006/relationships/tags" Target="../tags/tag387.xml"/><Relationship Id="rId50" Type="http://schemas.openxmlformats.org/officeDocument/2006/relationships/tags" Target="../tags/tag386.xml"/><Relationship Id="rId5" Type="http://schemas.openxmlformats.org/officeDocument/2006/relationships/tags" Target="../tags/tag341.xml"/><Relationship Id="rId49" Type="http://schemas.openxmlformats.org/officeDocument/2006/relationships/tags" Target="../tags/tag385.xml"/><Relationship Id="rId48" Type="http://schemas.openxmlformats.org/officeDocument/2006/relationships/tags" Target="../tags/tag384.xml"/><Relationship Id="rId47" Type="http://schemas.openxmlformats.org/officeDocument/2006/relationships/tags" Target="../tags/tag383.xml"/><Relationship Id="rId46" Type="http://schemas.openxmlformats.org/officeDocument/2006/relationships/tags" Target="../tags/tag382.xml"/><Relationship Id="rId45" Type="http://schemas.openxmlformats.org/officeDocument/2006/relationships/tags" Target="../tags/tag381.xml"/><Relationship Id="rId44" Type="http://schemas.openxmlformats.org/officeDocument/2006/relationships/tags" Target="../tags/tag380.xml"/><Relationship Id="rId43" Type="http://schemas.openxmlformats.org/officeDocument/2006/relationships/tags" Target="../tags/tag379.xml"/><Relationship Id="rId42" Type="http://schemas.openxmlformats.org/officeDocument/2006/relationships/tags" Target="../tags/tag378.xml"/><Relationship Id="rId41" Type="http://schemas.openxmlformats.org/officeDocument/2006/relationships/tags" Target="../tags/tag377.xml"/><Relationship Id="rId40" Type="http://schemas.openxmlformats.org/officeDocument/2006/relationships/tags" Target="../tags/tag376.xml"/><Relationship Id="rId4" Type="http://schemas.openxmlformats.org/officeDocument/2006/relationships/tags" Target="../tags/tag340.xml"/><Relationship Id="rId39" Type="http://schemas.openxmlformats.org/officeDocument/2006/relationships/tags" Target="../tags/tag375.xml"/><Relationship Id="rId38" Type="http://schemas.openxmlformats.org/officeDocument/2006/relationships/tags" Target="../tags/tag374.xml"/><Relationship Id="rId37" Type="http://schemas.openxmlformats.org/officeDocument/2006/relationships/tags" Target="../tags/tag373.xml"/><Relationship Id="rId36" Type="http://schemas.openxmlformats.org/officeDocument/2006/relationships/tags" Target="../tags/tag372.xml"/><Relationship Id="rId35" Type="http://schemas.openxmlformats.org/officeDocument/2006/relationships/tags" Target="../tags/tag371.xml"/><Relationship Id="rId34" Type="http://schemas.openxmlformats.org/officeDocument/2006/relationships/tags" Target="../tags/tag370.xml"/><Relationship Id="rId33" Type="http://schemas.openxmlformats.org/officeDocument/2006/relationships/tags" Target="../tags/tag369.xml"/><Relationship Id="rId32" Type="http://schemas.openxmlformats.org/officeDocument/2006/relationships/tags" Target="../tags/tag368.xml"/><Relationship Id="rId31" Type="http://schemas.openxmlformats.org/officeDocument/2006/relationships/tags" Target="../tags/tag367.xml"/><Relationship Id="rId30" Type="http://schemas.openxmlformats.org/officeDocument/2006/relationships/tags" Target="../tags/tag366.xml"/><Relationship Id="rId3" Type="http://schemas.openxmlformats.org/officeDocument/2006/relationships/tags" Target="../tags/tag339.xml"/><Relationship Id="rId29" Type="http://schemas.openxmlformats.org/officeDocument/2006/relationships/tags" Target="../tags/tag365.xml"/><Relationship Id="rId28" Type="http://schemas.openxmlformats.org/officeDocument/2006/relationships/tags" Target="../tags/tag364.xml"/><Relationship Id="rId27" Type="http://schemas.openxmlformats.org/officeDocument/2006/relationships/tags" Target="../tags/tag363.xml"/><Relationship Id="rId26" Type="http://schemas.openxmlformats.org/officeDocument/2006/relationships/tags" Target="../tags/tag362.xml"/><Relationship Id="rId25" Type="http://schemas.openxmlformats.org/officeDocument/2006/relationships/tags" Target="../tags/tag361.xml"/><Relationship Id="rId24" Type="http://schemas.openxmlformats.org/officeDocument/2006/relationships/tags" Target="../tags/tag360.xml"/><Relationship Id="rId23" Type="http://schemas.openxmlformats.org/officeDocument/2006/relationships/tags" Target="../tags/tag359.xml"/><Relationship Id="rId22" Type="http://schemas.openxmlformats.org/officeDocument/2006/relationships/tags" Target="../tags/tag358.xml"/><Relationship Id="rId21" Type="http://schemas.openxmlformats.org/officeDocument/2006/relationships/tags" Target="../tags/tag357.xml"/><Relationship Id="rId20" Type="http://schemas.openxmlformats.org/officeDocument/2006/relationships/tags" Target="../tags/tag356.xml"/><Relationship Id="rId2" Type="http://schemas.openxmlformats.org/officeDocument/2006/relationships/tags" Target="../tags/tag338.xml"/><Relationship Id="rId19" Type="http://schemas.openxmlformats.org/officeDocument/2006/relationships/tags" Target="../tags/tag355.xml"/><Relationship Id="rId18" Type="http://schemas.openxmlformats.org/officeDocument/2006/relationships/tags" Target="../tags/tag354.xml"/><Relationship Id="rId17" Type="http://schemas.openxmlformats.org/officeDocument/2006/relationships/tags" Target="../tags/tag353.xml"/><Relationship Id="rId16" Type="http://schemas.openxmlformats.org/officeDocument/2006/relationships/tags" Target="../tags/tag352.xml"/><Relationship Id="rId15" Type="http://schemas.openxmlformats.org/officeDocument/2006/relationships/tags" Target="../tags/tag351.xml"/><Relationship Id="rId14" Type="http://schemas.openxmlformats.org/officeDocument/2006/relationships/tags" Target="../tags/tag350.xml"/><Relationship Id="rId13" Type="http://schemas.openxmlformats.org/officeDocument/2006/relationships/tags" Target="../tags/tag349.xml"/><Relationship Id="rId12" Type="http://schemas.openxmlformats.org/officeDocument/2006/relationships/tags" Target="../tags/tag348.xml"/><Relationship Id="rId11" Type="http://schemas.openxmlformats.org/officeDocument/2006/relationships/tags" Target="../tags/tag347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2" Type="http://schemas.openxmlformats.org/officeDocument/2006/relationships/tags" Target="../tags/tag422.xml"/><Relationship Id="rId31" Type="http://schemas.openxmlformats.org/officeDocument/2006/relationships/tags" Target="../tags/tag421.xml"/><Relationship Id="rId30" Type="http://schemas.openxmlformats.org/officeDocument/2006/relationships/tags" Target="../tags/tag420.xml"/><Relationship Id="rId3" Type="http://schemas.openxmlformats.org/officeDocument/2006/relationships/tags" Target="../tags/tag393.xml"/><Relationship Id="rId29" Type="http://schemas.openxmlformats.org/officeDocument/2006/relationships/tags" Target="../tags/tag419.xml"/><Relationship Id="rId28" Type="http://schemas.openxmlformats.org/officeDocument/2006/relationships/tags" Target="../tags/tag418.xml"/><Relationship Id="rId27" Type="http://schemas.openxmlformats.org/officeDocument/2006/relationships/tags" Target="../tags/tag417.xml"/><Relationship Id="rId26" Type="http://schemas.openxmlformats.org/officeDocument/2006/relationships/tags" Target="../tags/tag416.xml"/><Relationship Id="rId25" Type="http://schemas.openxmlformats.org/officeDocument/2006/relationships/tags" Target="../tags/tag415.xml"/><Relationship Id="rId24" Type="http://schemas.openxmlformats.org/officeDocument/2006/relationships/tags" Target="../tags/tag414.xml"/><Relationship Id="rId23" Type="http://schemas.openxmlformats.org/officeDocument/2006/relationships/tags" Target="../tags/tag413.xml"/><Relationship Id="rId22" Type="http://schemas.openxmlformats.org/officeDocument/2006/relationships/tags" Target="../tags/tag412.xml"/><Relationship Id="rId21" Type="http://schemas.openxmlformats.org/officeDocument/2006/relationships/tags" Target="../tags/tag411.xml"/><Relationship Id="rId20" Type="http://schemas.openxmlformats.org/officeDocument/2006/relationships/tags" Target="../tags/tag410.xml"/><Relationship Id="rId2" Type="http://schemas.openxmlformats.org/officeDocument/2006/relationships/tags" Target="../tags/tag392.xml"/><Relationship Id="rId19" Type="http://schemas.openxmlformats.org/officeDocument/2006/relationships/tags" Target="../tags/tag409.xml"/><Relationship Id="rId18" Type="http://schemas.openxmlformats.org/officeDocument/2006/relationships/tags" Target="../tags/tag408.xml"/><Relationship Id="rId17" Type="http://schemas.openxmlformats.org/officeDocument/2006/relationships/tags" Target="../tags/tag407.xml"/><Relationship Id="rId16" Type="http://schemas.openxmlformats.org/officeDocument/2006/relationships/tags" Target="../tags/tag406.xml"/><Relationship Id="rId15" Type="http://schemas.openxmlformats.org/officeDocument/2006/relationships/tags" Target="../tags/tag405.xml"/><Relationship Id="rId14" Type="http://schemas.openxmlformats.org/officeDocument/2006/relationships/tags" Target="../tags/tag404.xml"/><Relationship Id="rId13" Type="http://schemas.openxmlformats.org/officeDocument/2006/relationships/tags" Target="../tags/tag403.xml"/><Relationship Id="rId12" Type="http://schemas.openxmlformats.org/officeDocument/2006/relationships/tags" Target="../tags/tag402.xml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2" Type="http://schemas.openxmlformats.org/officeDocument/2006/relationships/tags" Target="../tags/tag433.xml"/><Relationship Id="rId11" Type="http://schemas.openxmlformats.org/officeDocument/2006/relationships/tags" Target="../tags/tag432.xml"/><Relationship Id="rId10" Type="http://schemas.openxmlformats.org/officeDocument/2006/relationships/tags" Target="../tags/tag43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41.xml"/><Relationship Id="rId8" Type="http://schemas.openxmlformats.org/officeDocument/2006/relationships/tags" Target="../tags/tag440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0" Type="http://schemas.openxmlformats.org/officeDocument/2006/relationships/tags" Target="../tags/tag44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1" Type="http://schemas.openxmlformats.org/officeDocument/2006/relationships/tags" Target="../tags/tag452.xml"/><Relationship Id="rId10" Type="http://schemas.openxmlformats.org/officeDocument/2006/relationships/tags" Target="../tags/tag45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460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1" Type="http://schemas.openxmlformats.org/officeDocument/2006/relationships/tags" Target="../tags/tag462.xml"/><Relationship Id="rId10" Type="http://schemas.openxmlformats.org/officeDocument/2006/relationships/tags" Target="../tags/tag46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2" Type="http://schemas.openxmlformats.org/officeDocument/2006/relationships/tags" Target="../tags/tag473.xml"/><Relationship Id="rId11" Type="http://schemas.openxmlformats.org/officeDocument/2006/relationships/tags" Target="../tags/tag472.xml"/><Relationship Id="rId10" Type="http://schemas.openxmlformats.org/officeDocument/2006/relationships/tags" Target="../tags/tag47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481.xml"/><Relationship Id="rId8" Type="http://schemas.openxmlformats.org/officeDocument/2006/relationships/tags" Target="../tags/tag480.xml"/><Relationship Id="rId7" Type="http://schemas.openxmlformats.org/officeDocument/2006/relationships/tags" Target="../tags/tag479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3" Type="http://schemas.openxmlformats.org/officeDocument/2006/relationships/tags" Target="../tags/tag485.xml"/><Relationship Id="rId12" Type="http://schemas.openxmlformats.org/officeDocument/2006/relationships/tags" Target="../tags/tag484.xml"/><Relationship Id="rId11" Type="http://schemas.openxmlformats.org/officeDocument/2006/relationships/tags" Target="../tags/tag483.xml"/><Relationship Id="rId10" Type="http://schemas.openxmlformats.org/officeDocument/2006/relationships/tags" Target="../tags/tag48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/>
          <p:nvPr>
            <p:custDataLst>
              <p:tags r:id="rId2"/>
            </p:custDataLst>
          </p:nvPr>
        </p:nvSpPr>
        <p:spPr>
          <a:xfrm>
            <a:off x="-6804" y="0"/>
            <a:ext cx="12198804" cy="4419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aseline="0">
              <a:latin typeface="微软雅黑" panose="020B0503020204020204" charset="-122"/>
            </a:endParaRPr>
          </a:p>
        </p:txBody>
      </p:sp>
      <p:grpSp>
        <p:nvGrpSpPr>
          <p:cNvPr id="8" name="Group 29"/>
          <p:cNvGrpSpPr/>
          <p:nvPr>
            <p:custDataLst>
              <p:tags r:id="rId3"/>
            </p:custDataLst>
          </p:nvPr>
        </p:nvGrpSpPr>
        <p:grpSpPr>
          <a:xfrm rot="1800000">
            <a:off x="8590927" y="873755"/>
            <a:ext cx="3117590" cy="3246084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9" name="Freeform 319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0" name="Freeform 320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1" name="Freeform 32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2" name="Freeform 32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3" name="Freeform 32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4" name="Freeform 32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5" name="Freeform 32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9" name="Freeform 32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0" name="Freeform 327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1" name="Freeform 328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2" name="Freeform 32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3" name="Freeform 33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6"/>
            </p:custDataLst>
          </p:nvPr>
        </p:nvGrpSpPr>
        <p:grpSpPr>
          <a:xfrm>
            <a:off x="584611" y="246308"/>
            <a:ext cx="2608160" cy="2142169"/>
            <a:chOff x="2607344" y="-649181"/>
            <a:chExt cx="2608160" cy="2142169"/>
          </a:xfrm>
          <a:solidFill>
            <a:schemeClr val="accent3">
              <a:alpha val="15000"/>
            </a:schemeClr>
          </a:solidFill>
        </p:grpSpPr>
        <p:grpSp>
          <p:nvGrpSpPr>
            <p:cNvPr id="25" name="Group 74"/>
            <p:cNvGrpSpPr/>
            <p:nvPr/>
          </p:nvGrpSpPr>
          <p:grpSpPr>
            <a:xfrm rot="1800000">
              <a:off x="3246128" y="-649181"/>
              <a:ext cx="1314075" cy="1368235"/>
              <a:chOff x="8349573" y="-1673337"/>
              <a:chExt cx="6162676" cy="6416675"/>
            </a:xfrm>
            <a:grpFill/>
          </p:grpSpPr>
          <p:sp>
            <p:nvSpPr>
              <p:cNvPr id="34" name="Freeform 319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349573" y="-1673337"/>
                <a:ext cx="2501900" cy="2171700"/>
              </a:xfrm>
              <a:custGeom>
                <a:avLst/>
                <a:gdLst>
                  <a:gd name="T0" fmla="*/ 1576 w 1576"/>
                  <a:gd name="T1" fmla="*/ 1368 h 1368"/>
                  <a:gd name="T2" fmla="*/ 0 w 1576"/>
                  <a:gd name="T3" fmla="*/ 1368 h 1368"/>
                  <a:gd name="T4" fmla="*/ 788 w 1576"/>
                  <a:gd name="T5" fmla="*/ 0 h 1368"/>
                  <a:gd name="T6" fmla="*/ 1576 w 1576"/>
                  <a:gd name="T7" fmla="*/ 1368 h 1368"/>
                  <a:gd name="T8" fmla="*/ 40 w 1576"/>
                  <a:gd name="T9" fmla="*/ 1344 h 1368"/>
                  <a:gd name="T10" fmla="*/ 1536 w 1576"/>
                  <a:gd name="T11" fmla="*/ 1344 h 1368"/>
                  <a:gd name="T12" fmla="*/ 788 w 1576"/>
                  <a:gd name="T13" fmla="*/ 47 h 1368"/>
                  <a:gd name="T14" fmla="*/ 40 w 1576"/>
                  <a:gd name="T15" fmla="*/ 134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8">
                    <a:moveTo>
                      <a:pt x="1576" y="1368"/>
                    </a:moveTo>
                    <a:lnTo>
                      <a:pt x="0" y="1368"/>
                    </a:lnTo>
                    <a:lnTo>
                      <a:pt x="788" y="0"/>
                    </a:lnTo>
                    <a:lnTo>
                      <a:pt x="1576" y="1368"/>
                    </a:lnTo>
                    <a:close/>
                    <a:moveTo>
                      <a:pt x="40" y="1344"/>
                    </a:moveTo>
                    <a:lnTo>
                      <a:pt x="1536" y="1344"/>
                    </a:lnTo>
                    <a:lnTo>
                      <a:pt x="788" y="47"/>
                    </a:lnTo>
                    <a:lnTo>
                      <a:pt x="40" y="1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320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570361" y="-1655875"/>
                <a:ext cx="2503488" cy="2171700"/>
              </a:xfrm>
              <a:custGeom>
                <a:avLst/>
                <a:gdLst>
                  <a:gd name="T0" fmla="*/ 788 w 1577"/>
                  <a:gd name="T1" fmla="*/ 1368 h 1368"/>
                  <a:gd name="T2" fmla="*/ 0 w 1577"/>
                  <a:gd name="T3" fmla="*/ 0 h 1368"/>
                  <a:gd name="T4" fmla="*/ 1577 w 1577"/>
                  <a:gd name="T5" fmla="*/ 0 h 1368"/>
                  <a:gd name="T6" fmla="*/ 788 w 1577"/>
                  <a:gd name="T7" fmla="*/ 1368 h 1368"/>
                  <a:gd name="T8" fmla="*/ 41 w 1577"/>
                  <a:gd name="T9" fmla="*/ 24 h 1368"/>
                  <a:gd name="T10" fmla="*/ 788 w 1577"/>
                  <a:gd name="T11" fmla="*/ 1321 h 1368"/>
                  <a:gd name="T12" fmla="*/ 1536 w 1577"/>
                  <a:gd name="T13" fmla="*/ 24 h 1368"/>
                  <a:gd name="T14" fmla="*/ 41 w 1577"/>
                  <a:gd name="T15" fmla="*/ 2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8">
                    <a:moveTo>
                      <a:pt x="788" y="1368"/>
                    </a:moveTo>
                    <a:lnTo>
                      <a:pt x="0" y="0"/>
                    </a:lnTo>
                    <a:lnTo>
                      <a:pt x="1577" y="0"/>
                    </a:lnTo>
                    <a:lnTo>
                      <a:pt x="788" y="1368"/>
                    </a:lnTo>
                    <a:close/>
                    <a:moveTo>
                      <a:pt x="41" y="24"/>
                    </a:moveTo>
                    <a:lnTo>
                      <a:pt x="788" y="1321"/>
                    </a:lnTo>
                    <a:lnTo>
                      <a:pt x="1536" y="24"/>
                    </a:lnTo>
                    <a:lnTo>
                      <a:pt x="4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21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0787973" y="-1673337"/>
                <a:ext cx="2501900" cy="2171700"/>
              </a:xfrm>
              <a:custGeom>
                <a:avLst/>
                <a:gdLst>
                  <a:gd name="T0" fmla="*/ 1576 w 1576"/>
                  <a:gd name="T1" fmla="*/ 1368 h 1368"/>
                  <a:gd name="T2" fmla="*/ 0 w 1576"/>
                  <a:gd name="T3" fmla="*/ 1368 h 1368"/>
                  <a:gd name="T4" fmla="*/ 788 w 1576"/>
                  <a:gd name="T5" fmla="*/ 0 h 1368"/>
                  <a:gd name="T6" fmla="*/ 1576 w 1576"/>
                  <a:gd name="T7" fmla="*/ 1368 h 1368"/>
                  <a:gd name="T8" fmla="*/ 40 w 1576"/>
                  <a:gd name="T9" fmla="*/ 1344 h 1368"/>
                  <a:gd name="T10" fmla="*/ 1536 w 1576"/>
                  <a:gd name="T11" fmla="*/ 1344 h 1368"/>
                  <a:gd name="T12" fmla="*/ 788 w 1576"/>
                  <a:gd name="T13" fmla="*/ 47 h 1368"/>
                  <a:gd name="T14" fmla="*/ 40 w 1576"/>
                  <a:gd name="T15" fmla="*/ 134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8">
                    <a:moveTo>
                      <a:pt x="1576" y="1368"/>
                    </a:moveTo>
                    <a:lnTo>
                      <a:pt x="0" y="1368"/>
                    </a:lnTo>
                    <a:lnTo>
                      <a:pt x="788" y="0"/>
                    </a:lnTo>
                    <a:lnTo>
                      <a:pt x="1576" y="1368"/>
                    </a:lnTo>
                    <a:close/>
                    <a:moveTo>
                      <a:pt x="40" y="1344"/>
                    </a:moveTo>
                    <a:lnTo>
                      <a:pt x="1536" y="1344"/>
                    </a:lnTo>
                    <a:lnTo>
                      <a:pt x="788" y="47"/>
                    </a:lnTo>
                    <a:lnTo>
                      <a:pt x="40" y="1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22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2008761" y="-1655875"/>
                <a:ext cx="2503488" cy="2171700"/>
              </a:xfrm>
              <a:custGeom>
                <a:avLst/>
                <a:gdLst>
                  <a:gd name="T0" fmla="*/ 789 w 1577"/>
                  <a:gd name="T1" fmla="*/ 1368 h 1368"/>
                  <a:gd name="T2" fmla="*/ 0 w 1577"/>
                  <a:gd name="T3" fmla="*/ 0 h 1368"/>
                  <a:gd name="T4" fmla="*/ 1577 w 1577"/>
                  <a:gd name="T5" fmla="*/ 0 h 1368"/>
                  <a:gd name="T6" fmla="*/ 789 w 1577"/>
                  <a:gd name="T7" fmla="*/ 1368 h 1368"/>
                  <a:gd name="T8" fmla="*/ 41 w 1577"/>
                  <a:gd name="T9" fmla="*/ 24 h 1368"/>
                  <a:gd name="T10" fmla="*/ 789 w 1577"/>
                  <a:gd name="T11" fmla="*/ 1321 h 1368"/>
                  <a:gd name="T12" fmla="*/ 1536 w 1577"/>
                  <a:gd name="T13" fmla="*/ 24 h 1368"/>
                  <a:gd name="T14" fmla="*/ 41 w 1577"/>
                  <a:gd name="T15" fmla="*/ 2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8">
                    <a:moveTo>
                      <a:pt x="789" y="1368"/>
                    </a:moveTo>
                    <a:lnTo>
                      <a:pt x="0" y="0"/>
                    </a:lnTo>
                    <a:lnTo>
                      <a:pt x="1577" y="0"/>
                    </a:lnTo>
                    <a:lnTo>
                      <a:pt x="789" y="1368"/>
                    </a:lnTo>
                    <a:close/>
                    <a:moveTo>
                      <a:pt x="41" y="24"/>
                    </a:moveTo>
                    <a:lnTo>
                      <a:pt x="789" y="1321"/>
                    </a:lnTo>
                    <a:lnTo>
                      <a:pt x="1536" y="24"/>
                    </a:lnTo>
                    <a:lnTo>
                      <a:pt x="4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23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8349573" y="460263"/>
                <a:ext cx="2501900" cy="2168525"/>
              </a:xfrm>
              <a:custGeom>
                <a:avLst/>
                <a:gdLst>
                  <a:gd name="T0" fmla="*/ 788 w 1576"/>
                  <a:gd name="T1" fmla="*/ 1366 h 1366"/>
                  <a:gd name="T2" fmla="*/ 0 w 1576"/>
                  <a:gd name="T3" fmla="*/ 0 h 1366"/>
                  <a:gd name="T4" fmla="*/ 1576 w 1576"/>
                  <a:gd name="T5" fmla="*/ 0 h 1366"/>
                  <a:gd name="T6" fmla="*/ 788 w 1576"/>
                  <a:gd name="T7" fmla="*/ 1366 h 1366"/>
                  <a:gd name="T8" fmla="*/ 40 w 1576"/>
                  <a:gd name="T9" fmla="*/ 24 h 1366"/>
                  <a:gd name="T10" fmla="*/ 788 w 1576"/>
                  <a:gd name="T11" fmla="*/ 1318 h 1366"/>
                  <a:gd name="T12" fmla="*/ 1536 w 1576"/>
                  <a:gd name="T13" fmla="*/ 24 h 1366"/>
                  <a:gd name="T14" fmla="*/ 40 w 1576"/>
                  <a:gd name="T15" fmla="*/ 24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6">
                    <a:moveTo>
                      <a:pt x="788" y="1366"/>
                    </a:moveTo>
                    <a:lnTo>
                      <a:pt x="0" y="0"/>
                    </a:lnTo>
                    <a:lnTo>
                      <a:pt x="1576" y="0"/>
                    </a:lnTo>
                    <a:lnTo>
                      <a:pt x="788" y="1366"/>
                    </a:lnTo>
                    <a:close/>
                    <a:moveTo>
                      <a:pt x="40" y="24"/>
                    </a:moveTo>
                    <a:lnTo>
                      <a:pt x="788" y="1318"/>
                    </a:lnTo>
                    <a:lnTo>
                      <a:pt x="1536" y="24"/>
                    </a:ln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9" name="Freeform 324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570361" y="441213"/>
                <a:ext cx="2503488" cy="2168525"/>
              </a:xfrm>
              <a:custGeom>
                <a:avLst/>
                <a:gdLst>
                  <a:gd name="T0" fmla="*/ 1577 w 1577"/>
                  <a:gd name="T1" fmla="*/ 1366 h 1366"/>
                  <a:gd name="T2" fmla="*/ 0 w 1577"/>
                  <a:gd name="T3" fmla="*/ 1366 h 1366"/>
                  <a:gd name="T4" fmla="*/ 788 w 1577"/>
                  <a:gd name="T5" fmla="*/ 0 h 1366"/>
                  <a:gd name="T6" fmla="*/ 1577 w 1577"/>
                  <a:gd name="T7" fmla="*/ 1366 h 1366"/>
                  <a:gd name="T8" fmla="*/ 41 w 1577"/>
                  <a:gd name="T9" fmla="*/ 1342 h 1366"/>
                  <a:gd name="T10" fmla="*/ 1536 w 1577"/>
                  <a:gd name="T11" fmla="*/ 1342 h 1366"/>
                  <a:gd name="T12" fmla="*/ 788 w 1577"/>
                  <a:gd name="T13" fmla="*/ 47 h 1366"/>
                  <a:gd name="T14" fmla="*/ 41 w 1577"/>
                  <a:gd name="T15" fmla="*/ 1342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6">
                    <a:moveTo>
                      <a:pt x="1577" y="1366"/>
                    </a:moveTo>
                    <a:lnTo>
                      <a:pt x="0" y="1366"/>
                    </a:lnTo>
                    <a:lnTo>
                      <a:pt x="788" y="0"/>
                    </a:lnTo>
                    <a:lnTo>
                      <a:pt x="1577" y="1366"/>
                    </a:lnTo>
                    <a:close/>
                    <a:moveTo>
                      <a:pt x="41" y="1342"/>
                    </a:moveTo>
                    <a:lnTo>
                      <a:pt x="1536" y="1342"/>
                    </a:lnTo>
                    <a:lnTo>
                      <a:pt x="788" y="47"/>
                    </a:lnTo>
                    <a:lnTo>
                      <a:pt x="41" y="1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40" name="Freeform 325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787973" y="460263"/>
                <a:ext cx="2501900" cy="2168525"/>
              </a:xfrm>
              <a:custGeom>
                <a:avLst/>
                <a:gdLst>
                  <a:gd name="T0" fmla="*/ 788 w 1576"/>
                  <a:gd name="T1" fmla="*/ 1366 h 1366"/>
                  <a:gd name="T2" fmla="*/ 0 w 1576"/>
                  <a:gd name="T3" fmla="*/ 0 h 1366"/>
                  <a:gd name="T4" fmla="*/ 1576 w 1576"/>
                  <a:gd name="T5" fmla="*/ 0 h 1366"/>
                  <a:gd name="T6" fmla="*/ 788 w 1576"/>
                  <a:gd name="T7" fmla="*/ 1366 h 1366"/>
                  <a:gd name="T8" fmla="*/ 40 w 1576"/>
                  <a:gd name="T9" fmla="*/ 24 h 1366"/>
                  <a:gd name="T10" fmla="*/ 788 w 1576"/>
                  <a:gd name="T11" fmla="*/ 1318 h 1366"/>
                  <a:gd name="T12" fmla="*/ 1536 w 1576"/>
                  <a:gd name="T13" fmla="*/ 24 h 1366"/>
                  <a:gd name="T14" fmla="*/ 40 w 1576"/>
                  <a:gd name="T15" fmla="*/ 24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6">
                    <a:moveTo>
                      <a:pt x="788" y="1366"/>
                    </a:moveTo>
                    <a:lnTo>
                      <a:pt x="0" y="0"/>
                    </a:lnTo>
                    <a:lnTo>
                      <a:pt x="1576" y="0"/>
                    </a:lnTo>
                    <a:lnTo>
                      <a:pt x="788" y="1366"/>
                    </a:lnTo>
                    <a:close/>
                    <a:moveTo>
                      <a:pt x="40" y="24"/>
                    </a:moveTo>
                    <a:lnTo>
                      <a:pt x="788" y="1318"/>
                    </a:lnTo>
                    <a:lnTo>
                      <a:pt x="1536" y="24"/>
                    </a:ln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41" name="Freeform 326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2008761" y="441213"/>
                <a:ext cx="2503488" cy="2168525"/>
              </a:xfrm>
              <a:custGeom>
                <a:avLst/>
                <a:gdLst>
                  <a:gd name="T0" fmla="*/ 1577 w 1577"/>
                  <a:gd name="T1" fmla="*/ 1366 h 1366"/>
                  <a:gd name="T2" fmla="*/ 0 w 1577"/>
                  <a:gd name="T3" fmla="*/ 1366 h 1366"/>
                  <a:gd name="T4" fmla="*/ 789 w 1577"/>
                  <a:gd name="T5" fmla="*/ 0 h 1366"/>
                  <a:gd name="T6" fmla="*/ 1577 w 1577"/>
                  <a:gd name="T7" fmla="*/ 1366 h 1366"/>
                  <a:gd name="T8" fmla="*/ 41 w 1577"/>
                  <a:gd name="T9" fmla="*/ 1342 h 1366"/>
                  <a:gd name="T10" fmla="*/ 1536 w 1577"/>
                  <a:gd name="T11" fmla="*/ 1342 h 1366"/>
                  <a:gd name="T12" fmla="*/ 789 w 1577"/>
                  <a:gd name="T13" fmla="*/ 47 h 1366"/>
                  <a:gd name="T14" fmla="*/ 41 w 1577"/>
                  <a:gd name="T15" fmla="*/ 1342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6">
                    <a:moveTo>
                      <a:pt x="1577" y="1366"/>
                    </a:moveTo>
                    <a:lnTo>
                      <a:pt x="0" y="1366"/>
                    </a:lnTo>
                    <a:lnTo>
                      <a:pt x="789" y="0"/>
                    </a:lnTo>
                    <a:lnTo>
                      <a:pt x="1577" y="1366"/>
                    </a:lnTo>
                    <a:close/>
                    <a:moveTo>
                      <a:pt x="41" y="1342"/>
                    </a:moveTo>
                    <a:lnTo>
                      <a:pt x="1536" y="1342"/>
                    </a:lnTo>
                    <a:lnTo>
                      <a:pt x="789" y="47"/>
                    </a:lnTo>
                    <a:lnTo>
                      <a:pt x="41" y="1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42" name="Freeform 327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8349573" y="2552588"/>
                <a:ext cx="2501900" cy="2171700"/>
              </a:xfrm>
              <a:custGeom>
                <a:avLst/>
                <a:gdLst>
                  <a:gd name="T0" fmla="*/ 1576 w 1576"/>
                  <a:gd name="T1" fmla="*/ 1368 h 1368"/>
                  <a:gd name="T2" fmla="*/ 0 w 1576"/>
                  <a:gd name="T3" fmla="*/ 1368 h 1368"/>
                  <a:gd name="T4" fmla="*/ 788 w 1576"/>
                  <a:gd name="T5" fmla="*/ 0 h 1368"/>
                  <a:gd name="T6" fmla="*/ 1576 w 1576"/>
                  <a:gd name="T7" fmla="*/ 1368 h 1368"/>
                  <a:gd name="T8" fmla="*/ 40 w 1576"/>
                  <a:gd name="T9" fmla="*/ 1345 h 1368"/>
                  <a:gd name="T10" fmla="*/ 1536 w 1576"/>
                  <a:gd name="T11" fmla="*/ 1345 h 1368"/>
                  <a:gd name="T12" fmla="*/ 788 w 1576"/>
                  <a:gd name="T13" fmla="*/ 48 h 1368"/>
                  <a:gd name="T14" fmla="*/ 40 w 1576"/>
                  <a:gd name="T15" fmla="*/ 1345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8">
                    <a:moveTo>
                      <a:pt x="1576" y="1368"/>
                    </a:moveTo>
                    <a:lnTo>
                      <a:pt x="0" y="1368"/>
                    </a:lnTo>
                    <a:lnTo>
                      <a:pt x="788" y="0"/>
                    </a:lnTo>
                    <a:lnTo>
                      <a:pt x="1576" y="1368"/>
                    </a:lnTo>
                    <a:close/>
                    <a:moveTo>
                      <a:pt x="40" y="1345"/>
                    </a:moveTo>
                    <a:lnTo>
                      <a:pt x="1536" y="1345"/>
                    </a:lnTo>
                    <a:lnTo>
                      <a:pt x="788" y="48"/>
                    </a:lnTo>
                    <a:lnTo>
                      <a:pt x="40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43" name="Freeform 328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570361" y="2571638"/>
                <a:ext cx="2503488" cy="2171700"/>
              </a:xfrm>
              <a:custGeom>
                <a:avLst/>
                <a:gdLst>
                  <a:gd name="T0" fmla="*/ 788 w 1577"/>
                  <a:gd name="T1" fmla="*/ 1368 h 1368"/>
                  <a:gd name="T2" fmla="*/ 0 w 1577"/>
                  <a:gd name="T3" fmla="*/ 0 h 1368"/>
                  <a:gd name="T4" fmla="*/ 1577 w 1577"/>
                  <a:gd name="T5" fmla="*/ 0 h 1368"/>
                  <a:gd name="T6" fmla="*/ 788 w 1577"/>
                  <a:gd name="T7" fmla="*/ 1368 h 1368"/>
                  <a:gd name="T8" fmla="*/ 41 w 1577"/>
                  <a:gd name="T9" fmla="*/ 24 h 1368"/>
                  <a:gd name="T10" fmla="*/ 788 w 1577"/>
                  <a:gd name="T11" fmla="*/ 1321 h 1368"/>
                  <a:gd name="T12" fmla="*/ 1536 w 1577"/>
                  <a:gd name="T13" fmla="*/ 24 h 1368"/>
                  <a:gd name="T14" fmla="*/ 41 w 1577"/>
                  <a:gd name="T15" fmla="*/ 2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8">
                    <a:moveTo>
                      <a:pt x="788" y="1368"/>
                    </a:moveTo>
                    <a:lnTo>
                      <a:pt x="0" y="0"/>
                    </a:lnTo>
                    <a:lnTo>
                      <a:pt x="1577" y="0"/>
                    </a:lnTo>
                    <a:lnTo>
                      <a:pt x="788" y="1368"/>
                    </a:lnTo>
                    <a:close/>
                    <a:moveTo>
                      <a:pt x="41" y="24"/>
                    </a:moveTo>
                    <a:lnTo>
                      <a:pt x="788" y="1321"/>
                    </a:lnTo>
                    <a:lnTo>
                      <a:pt x="1536" y="24"/>
                    </a:lnTo>
                    <a:lnTo>
                      <a:pt x="4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44" name="Freeform 329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0787973" y="2552588"/>
                <a:ext cx="2501900" cy="2171700"/>
              </a:xfrm>
              <a:custGeom>
                <a:avLst/>
                <a:gdLst>
                  <a:gd name="T0" fmla="*/ 1576 w 1576"/>
                  <a:gd name="T1" fmla="*/ 1368 h 1368"/>
                  <a:gd name="T2" fmla="*/ 0 w 1576"/>
                  <a:gd name="T3" fmla="*/ 1368 h 1368"/>
                  <a:gd name="T4" fmla="*/ 788 w 1576"/>
                  <a:gd name="T5" fmla="*/ 0 h 1368"/>
                  <a:gd name="T6" fmla="*/ 1576 w 1576"/>
                  <a:gd name="T7" fmla="*/ 1368 h 1368"/>
                  <a:gd name="T8" fmla="*/ 40 w 1576"/>
                  <a:gd name="T9" fmla="*/ 1345 h 1368"/>
                  <a:gd name="T10" fmla="*/ 1536 w 1576"/>
                  <a:gd name="T11" fmla="*/ 1345 h 1368"/>
                  <a:gd name="T12" fmla="*/ 788 w 1576"/>
                  <a:gd name="T13" fmla="*/ 48 h 1368"/>
                  <a:gd name="T14" fmla="*/ 40 w 1576"/>
                  <a:gd name="T15" fmla="*/ 1345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8">
                    <a:moveTo>
                      <a:pt x="1576" y="1368"/>
                    </a:moveTo>
                    <a:lnTo>
                      <a:pt x="0" y="1368"/>
                    </a:lnTo>
                    <a:lnTo>
                      <a:pt x="788" y="0"/>
                    </a:lnTo>
                    <a:lnTo>
                      <a:pt x="1576" y="1368"/>
                    </a:lnTo>
                    <a:close/>
                    <a:moveTo>
                      <a:pt x="40" y="1345"/>
                    </a:moveTo>
                    <a:lnTo>
                      <a:pt x="1536" y="1345"/>
                    </a:lnTo>
                    <a:lnTo>
                      <a:pt x="788" y="48"/>
                    </a:lnTo>
                    <a:lnTo>
                      <a:pt x="40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45" name="Freeform 330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2008761" y="2571638"/>
                <a:ext cx="2503488" cy="2171700"/>
              </a:xfrm>
              <a:custGeom>
                <a:avLst/>
                <a:gdLst>
                  <a:gd name="T0" fmla="*/ 789 w 1577"/>
                  <a:gd name="T1" fmla="*/ 1368 h 1368"/>
                  <a:gd name="T2" fmla="*/ 0 w 1577"/>
                  <a:gd name="T3" fmla="*/ 0 h 1368"/>
                  <a:gd name="T4" fmla="*/ 1577 w 1577"/>
                  <a:gd name="T5" fmla="*/ 0 h 1368"/>
                  <a:gd name="T6" fmla="*/ 789 w 1577"/>
                  <a:gd name="T7" fmla="*/ 1368 h 1368"/>
                  <a:gd name="T8" fmla="*/ 41 w 1577"/>
                  <a:gd name="T9" fmla="*/ 24 h 1368"/>
                  <a:gd name="T10" fmla="*/ 789 w 1577"/>
                  <a:gd name="T11" fmla="*/ 1321 h 1368"/>
                  <a:gd name="T12" fmla="*/ 1536 w 1577"/>
                  <a:gd name="T13" fmla="*/ 24 h 1368"/>
                  <a:gd name="T14" fmla="*/ 41 w 1577"/>
                  <a:gd name="T15" fmla="*/ 2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8">
                    <a:moveTo>
                      <a:pt x="789" y="1368"/>
                    </a:moveTo>
                    <a:lnTo>
                      <a:pt x="0" y="0"/>
                    </a:lnTo>
                    <a:lnTo>
                      <a:pt x="1577" y="0"/>
                    </a:lnTo>
                    <a:lnTo>
                      <a:pt x="789" y="1368"/>
                    </a:lnTo>
                    <a:close/>
                    <a:moveTo>
                      <a:pt x="41" y="24"/>
                    </a:moveTo>
                    <a:lnTo>
                      <a:pt x="789" y="1321"/>
                    </a:lnTo>
                    <a:lnTo>
                      <a:pt x="1536" y="24"/>
                    </a:lnTo>
                    <a:lnTo>
                      <a:pt x="4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26" name="Group 58"/>
            <p:cNvGrpSpPr/>
            <p:nvPr/>
          </p:nvGrpSpPr>
          <p:grpSpPr>
            <a:xfrm>
              <a:off x="2607344" y="-468621"/>
              <a:ext cx="2608160" cy="1961609"/>
              <a:chOff x="1925461" y="-469483"/>
              <a:chExt cx="5437137" cy="4089296"/>
            </a:xfrm>
            <a:grpFill/>
          </p:grpSpPr>
          <p:sp>
            <p:nvSpPr>
              <p:cNvPr id="27" name="Freeform 61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925461" y="2554358"/>
                <a:ext cx="921032" cy="1065455"/>
              </a:xfrm>
              <a:custGeom>
                <a:avLst/>
                <a:gdLst>
                  <a:gd name="T0" fmla="*/ 0 w 338"/>
                  <a:gd name="T1" fmla="*/ 197 h 391"/>
                  <a:gd name="T2" fmla="*/ 338 w 338"/>
                  <a:gd name="T3" fmla="*/ 391 h 391"/>
                  <a:gd name="T4" fmla="*/ 338 w 338"/>
                  <a:gd name="T5" fmla="*/ 0 h 391"/>
                  <a:gd name="T6" fmla="*/ 0 w 338"/>
                  <a:gd name="T7" fmla="*/ 197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91">
                    <a:moveTo>
                      <a:pt x="0" y="197"/>
                    </a:moveTo>
                    <a:lnTo>
                      <a:pt x="338" y="391"/>
                    </a:lnTo>
                    <a:lnTo>
                      <a:pt x="338" y="0"/>
                    </a:lnTo>
                    <a:lnTo>
                      <a:pt x="0" y="197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6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4588603" y="-469483"/>
                <a:ext cx="929208" cy="1062729"/>
              </a:xfrm>
              <a:custGeom>
                <a:avLst/>
                <a:gdLst>
                  <a:gd name="T0" fmla="*/ 0 w 341"/>
                  <a:gd name="T1" fmla="*/ 196 h 390"/>
                  <a:gd name="T2" fmla="*/ 341 w 341"/>
                  <a:gd name="T3" fmla="*/ 390 h 390"/>
                  <a:gd name="T4" fmla="*/ 338 w 341"/>
                  <a:gd name="T5" fmla="*/ 0 h 390"/>
                  <a:gd name="T6" fmla="*/ 0 w 341"/>
                  <a:gd name="T7" fmla="*/ 19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1" h="390">
                    <a:moveTo>
                      <a:pt x="0" y="196"/>
                    </a:moveTo>
                    <a:lnTo>
                      <a:pt x="341" y="390"/>
                    </a:lnTo>
                    <a:lnTo>
                      <a:pt x="338" y="0"/>
                    </a:lnTo>
                    <a:lnTo>
                      <a:pt x="0" y="196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42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5517809" y="64607"/>
                <a:ext cx="921032" cy="1065455"/>
              </a:xfrm>
              <a:custGeom>
                <a:avLst/>
                <a:gdLst>
                  <a:gd name="T0" fmla="*/ 0 w 338"/>
                  <a:gd name="T1" fmla="*/ 194 h 391"/>
                  <a:gd name="T2" fmla="*/ 338 w 338"/>
                  <a:gd name="T3" fmla="*/ 391 h 391"/>
                  <a:gd name="T4" fmla="*/ 338 w 338"/>
                  <a:gd name="T5" fmla="*/ 0 h 391"/>
                  <a:gd name="T6" fmla="*/ 0 w 338"/>
                  <a:gd name="T7" fmla="*/ 19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91">
                    <a:moveTo>
                      <a:pt x="0" y="194"/>
                    </a:moveTo>
                    <a:lnTo>
                      <a:pt x="338" y="391"/>
                    </a:lnTo>
                    <a:lnTo>
                      <a:pt x="338" y="0"/>
                    </a:lnTo>
                    <a:lnTo>
                      <a:pt x="0" y="194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43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438840" y="-469483"/>
                <a:ext cx="923758" cy="1062729"/>
              </a:xfrm>
              <a:custGeom>
                <a:avLst/>
                <a:gdLst>
                  <a:gd name="T0" fmla="*/ 0 w 339"/>
                  <a:gd name="T1" fmla="*/ 196 h 390"/>
                  <a:gd name="T2" fmla="*/ 339 w 339"/>
                  <a:gd name="T3" fmla="*/ 390 h 390"/>
                  <a:gd name="T4" fmla="*/ 339 w 339"/>
                  <a:gd name="T5" fmla="*/ 0 h 390"/>
                  <a:gd name="T6" fmla="*/ 0 w 339"/>
                  <a:gd name="T7" fmla="*/ 19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9" h="390">
                    <a:moveTo>
                      <a:pt x="0" y="196"/>
                    </a:moveTo>
                    <a:lnTo>
                      <a:pt x="339" y="390"/>
                    </a:lnTo>
                    <a:lnTo>
                      <a:pt x="339" y="0"/>
                    </a:lnTo>
                    <a:lnTo>
                      <a:pt x="0" y="196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6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594053" y="593246"/>
                <a:ext cx="923758" cy="1070905"/>
              </a:xfrm>
              <a:custGeom>
                <a:avLst/>
                <a:gdLst>
                  <a:gd name="T0" fmla="*/ 0 w 339"/>
                  <a:gd name="T1" fmla="*/ 197 h 393"/>
                  <a:gd name="T2" fmla="*/ 339 w 339"/>
                  <a:gd name="T3" fmla="*/ 393 h 393"/>
                  <a:gd name="T4" fmla="*/ 339 w 339"/>
                  <a:gd name="T5" fmla="*/ 0 h 393"/>
                  <a:gd name="T6" fmla="*/ 0 w 339"/>
                  <a:gd name="T7" fmla="*/ 19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9" h="393">
                    <a:moveTo>
                      <a:pt x="0" y="197"/>
                    </a:moveTo>
                    <a:lnTo>
                      <a:pt x="339" y="393"/>
                    </a:lnTo>
                    <a:lnTo>
                      <a:pt x="339" y="0"/>
                    </a:lnTo>
                    <a:lnTo>
                      <a:pt x="0" y="197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7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646908" y="1658700"/>
                <a:ext cx="923758" cy="1062729"/>
              </a:xfrm>
              <a:custGeom>
                <a:avLst/>
                <a:gdLst>
                  <a:gd name="T0" fmla="*/ 0 w 339"/>
                  <a:gd name="T1" fmla="*/ 390 h 390"/>
                  <a:gd name="T2" fmla="*/ 0 w 339"/>
                  <a:gd name="T3" fmla="*/ 0 h 390"/>
                  <a:gd name="T4" fmla="*/ 339 w 339"/>
                  <a:gd name="T5" fmla="*/ 196 h 390"/>
                  <a:gd name="T6" fmla="*/ 0 w 339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339" y="196"/>
                    </a:lnTo>
                    <a:lnTo>
                      <a:pt x="0" y="390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7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548104" y="1683977"/>
                <a:ext cx="921032" cy="1065455"/>
              </a:xfrm>
              <a:custGeom>
                <a:avLst/>
                <a:gdLst>
                  <a:gd name="T0" fmla="*/ 0 w 338"/>
                  <a:gd name="T1" fmla="*/ 391 h 391"/>
                  <a:gd name="T2" fmla="*/ 0 w 338"/>
                  <a:gd name="T3" fmla="*/ 0 h 391"/>
                  <a:gd name="T4" fmla="*/ 338 w 338"/>
                  <a:gd name="T5" fmla="*/ 197 h 391"/>
                  <a:gd name="T6" fmla="*/ 0 w 338"/>
                  <a:gd name="T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91">
                    <a:moveTo>
                      <a:pt x="0" y="391"/>
                    </a:moveTo>
                    <a:lnTo>
                      <a:pt x="0" y="0"/>
                    </a:lnTo>
                    <a:lnTo>
                      <a:pt x="338" y="197"/>
                    </a:lnTo>
                    <a:lnTo>
                      <a:pt x="0" y="391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</p:grpSp>
      </p:grpSp>
      <p:grpSp>
        <p:nvGrpSpPr>
          <p:cNvPr id="46" name="Group 42"/>
          <p:cNvGrpSpPr/>
          <p:nvPr>
            <p:custDataLst>
              <p:tags r:id="rId36"/>
            </p:custDataLst>
          </p:nvPr>
        </p:nvGrpSpPr>
        <p:grpSpPr>
          <a:xfrm>
            <a:off x="1100762" y="1771283"/>
            <a:ext cx="2608160" cy="1961609"/>
            <a:chOff x="1925461" y="-469483"/>
            <a:chExt cx="5437137" cy="4089296"/>
          </a:xfrm>
          <a:solidFill>
            <a:schemeClr val="accent3">
              <a:alpha val="15000"/>
            </a:schemeClr>
          </a:solidFill>
        </p:grpSpPr>
        <p:sp>
          <p:nvSpPr>
            <p:cNvPr id="47" name="Freeform 61"/>
            <p:cNvSpPr/>
            <p:nvPr>
              <p:custDataLst>
                <p:tags r:id="rId37"/>
              </p:custDataLst>
            </p:nvPr>
          </p:nvSpPr>
          <p:spPr bwMode="auto">
            <a:xfrm>
              <a:off x="1925461" y="2554358"/>
              <a:ext cx="921032" cy="1065455"/>
            </a:xfrm>
            <a:custGeom>
              <a:avLst/>
              <a:gdLst>
                <a:gd name="T0" fmla="*/ 0 w 338"/>
                <a:gd name="T1" fmla="*/ 197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7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8" name="Freeform 6"/>
            <p:cNvSpPr/>
            <p:nvPr>
              <p:custDataLst>
                <p:tags r:id="rId38"/>
              </p:custDataLst>
            </p:nvPr>
          </p:nvSpPr>
          <p:spPr bwMode="auto">
            <a:xfrm>
              <a:off x="4588603" y="-469483"/>
              <a:ext cx="929208" cy="1062729"/>
            </a:xfrm>
            <a:custGeom>
              <a:avLst/>
              <a:gdLst>
                <a:gd name="T0" fmla="*/ 0 w 341"/>
                <a:gd name="T1" fmla="*/ 196 h 390"/>
                <a:gd name="T2" fmla="*/ 341 w 341"/>
                <a:gd name="T3" fmla="*/ 390 h 390"/>
                <a:gd name="T4" fmla="*/ 338 w 341"/>
                <a:gd name="T5" fmla="*/ 0 h 390"/>
                <a:gd name="T6" fmla="*/ 0 w 341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90">
                  <a:moveTo>
                    <a:pt x="0" y="196"/>
                  </a:moveTo>
                  <a:lnTo>
                    <a:pt x="341" y="390"/>
                  </a:lnTo>
                  <a:lnTo>
                    <a:pt x="338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9" name="Freeform 42"/>
            <p:cNvSpPr/>
            <p:nvPr>
              <p:custDataLst>
                <p:tags r:id="rId39"/>
              </p:custDataLst>
            </p:nvPr>
          </p:nvSpPr>
          <p:spPr bwMode="auto">
            <a:xfrm>
              <a:off x="5517809" y="64607"/>
              <a:ext cx="921032" cy="1065455"/>
            </a:xfrm>
            <a:custGeom>
              <a:avLst/>
              <a:gdLst>
                <a:gd name="T0" fmla="*/ 0 w 338"/>
                <a:gd name="T1" fmla="*/ 194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4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0" name="Freeform 43"/>
            <p:cNvSpPr/>
            <p:nvPr>
              <p:custDataLst>
                <p:tags r:id="rId40"/>
              </p:custDataLst>
            </p:nvPr>
          </p:nvSpPr>
          <p:spPr bwMode="auto">
            <a:xfrm>
              <a:off x="6438840" y="-469483"/>
              <a:ext cx="923758" cy="1062729"/>
            </a:xfrm>
            <a:custGeom>
              <a:avLst/>
              <a:gdLst>
                <a:gd name="T0" fmla="*/ 0 w 339"/>
                <a:gd name="T1" fmla="*/ 196 h 390"/>
                <a:gd name="T2" fmla="*/ 339 w 339"/>
                <a:gd name="T3" fmla="*/ 390 h 390"/>
                <a:gd name="T4" fmla="*/ 339 w 339"/>
                <a:gd name="T5" fmla="*/ 0 h 390"/>
                <a:gd name="T6" fmla="*/ 0 w 339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196"/>
                  </a:moveTo>
                  <a:lnTo>
                    <a:pt x="339" y="390"/>
                  </a:lnTo>
                  <a:lnTo>
                    <a:pt x="339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1" name="Freeform 47"/>
            <p:cNvSpPr/>
            <p:nvPr>
              <p:custDataLst>
                <p:tags r:id="rId41"/>
              </p:custDataLst>
            </p:nvPr>
          </p:nvSpPr>
          <p:spPr bwMode="auto">
            <a:xfrm>
              <a:off x="4594053" y="593246"/>
              <a:ext cx="923758" cy="1070905"/>
            </a:xfrm>
            <a:custGeom>
              <a:avLst/>
              <a:gdLst>
                <a:gd name="T0" fmla="*/ 0 w 339"/>
                <a:gd name="T1" fmla="*/ 197 h 393"/>
                <a:gd name="T2" fmla="*/ 339 w 339"/>
                <a:gd name="T3" fmla="*/ 393 h 393"/>
                <a:gd name="T4" fmla="*/ 339 w 339"/>
                <a:gd name="T5" fmla="*/ 0 h 393"/>
                <a:gd name="T6" fmla="*/ 0 w 339"/>
                <a:gd name="T7" fmla="*/ 19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3">
                  <a:moveTo>
                    <a:pt x="0" y="197"/>
                  </a:moveTo>
                  <a:lnTo>
                    <a:pt x="339" y="393"/>
                  </a:lnTo>
                  <a:lnTo>
                    <a:pt x="339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2" name="Freeform 76"/>
            <p:cNvSpPr/>
            <p:nvPr>
              <p:custDataLst>
                <p:tags r:id="rId42"/>
              </p:custDataLst>
            </p:nvPr>
          </p:nvSpPr>
          <p:spPr bwMode="auto">
            <a:xfrm>
              <a:off x="3646908" y="1658700"/>
              <a:ext cx="923758" cy="1062729"/>
            </a:xfrm>
            <a:custGeom>
              <a:avLst/>
              <a:gdLst>
                <a:gd name="T0" fmla="*/ 0 w 339"/>
                <a:gd name="T1" fmla="*/ 390 h 390"/>
                <a:gd name="T2" fmla="*/ 0 w 339"/>
                <a:gd name="T3" fmla="*/ 0 h 390"/>
                <a:gd name="T4" fmla="*/ 339 w 339"/>
                <a:gd name="T5" fmla="*/ 196 h 390"/>
                <a:gd name="T6" fmla="*/ 0 w 339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390"/>
                  </a:moveTo>
                  <a:lnTo>
                    <a:pt x="0" y="0"/>
                  </a:lnTo>
                  <a:lnTo>
                    <a:pt x="339" y="19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3" name="Freeform 77"/>
            <p:cNvSpPr/>
            <p:nvPr>
              <p:custDataLst>
                <p:tags r:id="rId43"/>
              </p:custDataLst>
            </p:nvPr>
          </p:nvSpPr>
          <p:spPr bwMode="auto">
            <a:xfrm>
              <a:off x="5548104" y="1683977"/>
              <a:ext cx="921032" cy="1065455"/>
            </a:xfrm>
            <a:custGeom>
              <a:avLst/>
              <a:gdLst>
                <a:gd name="T0" fmla="*/ 0 w 338"/>
                <a:gd name="T1" fmla="*/ 391 h 391"/>
                <a:gd name="T2" fmla="*/ 0 w 338"/>
                <a:gd name="T3" fmla="*/ 0 h 391"/>
                <a:gd name="T4" fmla="*/ 338 w 338"/>
                <a:gd name="T5" fmla="*/ 197 h 391"/>
                <a:gd name="T6" fmla="*/ 0 w 338"/>
                <a:gd name="T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391"/>
                  </a:moveTo>
                  <a:lnTo>
                    <a:pt x="0" y="0"/>
                  </a:lnTo>
                  <a:lnTo>
                    <a:pt x="338" y="197"/>
                  </a:lnTo>
                  <a:lnTo>
                    <a:pt x="0" y="391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</p:grpSp>
      <p:grpSp>
        <p:nvGrpSpPr>
          <p:cNvPr id="54" name="Group 50"/>
          <p:cNvGrpSpPr/>
          <p:nvPr>
            <p:custDataLst>
              <p:tags r:id="rId44"/>
            </p:custDataLst>
          </p:nvPr>
        </p:nvGrpSpPr>
        <p:grpSpPr>
          <a:xfrm>
            <a:off x="2868777" y="1045370"/>
            <a:ext cx="2608160" cy="1961609"/>
            <a:chOff x="1925461" y="-469483"/>
            <a:chExt cx="5437137" cy="4089296"/>
          </a:xfrm>
          <a:solidFill>
            <a:schemeClr val="accent3">
              <a:alpha val="15000"/>
            </a:schemeClr>
          </a:solidFill>
        </p:grpSpPr>
        <p:sp>
          <p:nvSpPr>
            <p:cNvPr id="55" name="Freeform 61"/>
            <p:cNvSpPr/>
            <p:nvPr>
              <p:custDataLst>
                <p:tags r:id="rId45"/>
              </p:custDataLst>
            </p:nvPr>
          </p:nvSpPr>
          <p:spPr bwMode="auto">
            <a:xfrm>
              <a:off x="1925461" y="2554358"/>
              <a:ext cx="921032" cy="1065455"/>
            </a:xfrm>
            <a:custGeom>
              <a:avLst/>
              <a:gdLst>
                <a:gd name="T0" fmla="*/ 0 w 338"/>
                <a:gd name="T1" fmla="*/ 197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7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6" name="Freeform 6"/>
            <p:cNvSpPr/>
            <p:nvPr>
              <p:custDataLst>
                <p:tags r:id="rId46"/>
              </p:custDataLst>
            </p:nvPr>
          </p:nvSpPr>
          <p:spPr bwMode="auto">
            <a:xfrm>
              <a:off x="4588603" y="-469483"/>
              <a:ext cx="929208" cy="1062729"/>
            </a:xfrm>
            <a:custGeom>
              <a:avLst/>
              <a:gdLst>
                <a:gd name="T0" fmla="*/ 0 w 341"/>
                <a:gd name="T1" fmla="*/ 196 h 390"/>
                <a:gd name="T2" fmla="*/ 341 w 341"/>
                <a:gd name="T3" fmla="*/ 390 h 390"/>
                <a:gd name="T4" fmla="*/ 338 w 341"/>
                <a:gd name="T5" fmla="*/ 0 h 390"/>
                <a:gd name="T6" fmla="*/ 0 w 341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90">
                  <a:moveTo>
                    <a:pt x="0" y="196"/>
                  </a:moveTo>
                  <a:lnTo>
                    <a:pt x="341" y="390"/>
                  </a:lnTo>
                  <a:lnTo>
                    <a:pt x="338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7" name="Freeform 42"/>
            <p:cNvSpPr/>
            <p:nvPr>
              <p:custDataLst>
                <p:tags r:id="rId47"/>
              </p:custDataLst>
            </p:nvPr>
          </p:nvSpPr>
          <p:spPr bwMode="auto">
            <a:xfrm>
              <a:off x="5517809" y="64607"/>
              <a:ext cx="921032" cy="1065455"/>
            </a:xfrm>
            <a:custGeom>
              <a:avLst/>
              <a:gdLst>
                <a:gd name="T0" fmla="*/ 0 w 338"/>
                <a:gd name="T1" fmla="*/ 194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4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8" name="Freeform 43"/>
            <p:cNvSpPr/>
            <p:nvPr>
              <p:custDataLst>
                <p:tags r:id="rId48"/>
              </p:custDataLst>
            </p:nvPr>
          </p:nvSpPr>
          <p:spPr bwMode="auto">
            <a:xfrm>
              <a:off x="6438840" y="-469483"/>
              <a:ext cx="923758" cy="1062729"/>
            </a:xfrm>
            <a:custGeom>
              <a:avLst/>
              <a:gdLst>
                <a:gd name="T0" fmla="*/ 0 w 339"/>
                <a:gd name="T1" fmla="*/ 196 h 390"/>
                <a:gd name="T2" fmla="*/ 339 w 339"/>
                <a:gd name="T3" fmla="*/ 390 h 390"/>
                <a:gd name="T4" fmla="*/ 339 w 339"/>
                <a:gd name="T5" fmla="*/ 0 h 390"/>
                <a:gd name="T6" fmla="*/ 0 w 339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196"/>
                  </a:moveTo>
                  <a:lnTo>
                    <a:pt x="339" y="390"/>
                  </a:lnTo>
                  <a:lnTo>
                    <a:pt x="339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9" name="Freeform 55"/>
            <p:cNvSpPr/>
            <p:nvPr>
              <p:custDataLst>
                <p:tags r:id="rId49"/>
              </p:custDataLst>
            </p:nvPr>
          </p:nvSpPr>
          <p:spPr bwMode="auto">
            <a:xfrm>
              <a:off x="4594053" y="593246"/>
              <a:ext cx="923758" cy="1070905"/>
            </a:xfrm>
            <a:custGeom>
              <a:avLst/>
              <a:gdLst>
                <a:gd name="T0" fmla="*/ 0 w 339"/>
                <a:gd name="T1" fmla="*/ 197 h 393"/>
                <a:gd name="T2" fmla="*/ 339 w 339"/>
                <a:gd name="T3" fmla="*/ 393 h 393"/>
                <a:gd name="T4" fmla="*/ 339 w 339"/>
                <a:gd name="T5" fmla="*/ 0 h 393"/>
                <a:gd name="T6" fmla="*/ 0 w 339"/>
                <a:gd name="T7" fmla="*/ 19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3">
                  <a:moveTo>
                    <a:pt x="0" y="197"/>
                  </a:moveTo>
                  <a:lnTo>
                    <a:pt x="339" y="393"/>
                  </a:lnTo>
                  <a:lnTo>
                    <a:pt x="339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60" name="Freeform 76"/>
            <p:cNvSpPr/>
            <p:nvPr>
              <p:custDataLst>
                <p:tags r:id="rId50"/>
              </p:custDataLst>
            </p:nvPr>
          </p:nvSpPr>
          <p:spPr bwMode="auto">
            <a:xfrm>
              <a:off x="3646908" y="1658700"/>
              <a:ext cx="923758" cy="1062729"/>
            </a:xfrm>
            <a:custGeom>
              <a:avLst/>
              <a:gdLst>
                <a:gd name="T0" fmla="*/ 0 w 339"/>
                <a:gd name="T1" fmla="*/ 390 h 390"/>
                <a:gd name="T2" fmla="*/ 0 w 339"/>
                <a:gd name="T3" fmla="*/ 0 h 390"/>
                <a:gd name="T4" fmla="*/ 339 w 339"/>
                <a:gd name="T5" fmla="*/ 196 h 390"/>
                <a:gd name="T6" fmla="*/ 0 w 339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390"/>
                  </a:moveTo>
                  <a:lnTo>
                    <a:pt x="0" y="0"/>
                  </a:lnTo>
                  <a:lnTo>
                    <a:pt x="339" y="19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61" name="Freeform 77"/>
            <p:cNvSpPr/>
            <p:nvPr>
              <p:custDataLst>
                <p:tags r:id="rId51"/>
              </p:custDataLst>
            </p:nvPr>
          </p:nvSpPr>
          <p:spPr bwMode="auto">
            <a:xfrm>
              <a:off x="5548104" y="1683977"/>
              <a:ext cx="921032" cy="1065455"/>
            </a:xfrm>
            <a:custGeom>
              <a:avLst/>
              <a:gdLst>
                <a:gd name="T0" fmla="*/ 0 w 338"/>
                <a:gd name="T1" fmla="*/ 391 h 391"/>
                <a:gd name="T2" fmla="*/ 0 w 338"/>
                <a:gd name="T3" fmla="*/ 0 h 391"/>
                <a:gd name="T4" fmla="*/ 338 w 338"/>
                <a:gd name="T5" fmla="*/ 197 h 391"/>
                <a:gd name="T6" fmla="*/ 0 w 338"/>
                <a:gd name="T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391"/>
                  </a:moveTo>
                  <a:lnTo>
                    <a:pt x="0" y="0"/>
                  </a:lnTo>
                  <a:lnTo>
                    <a:pt x="338" y="197"/>
                  </a:lnTo>
                  <a:lnTo>
                    <a:pt x="0" y="391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</p:grpSp>
      <p:sp>
        <p:nvSpPr>
          <p:cNvPr id="62" name="文本框 61"/>
          <p:cNvSpPr txBox="1"/>
          <p:nvPr>
            <p:custDataLst>
              <p:tags r:id="rId52"/>
            </p:custDataLst>
          </p:nvPr>
        </p:nvSpPr>
        <p:spPr>
          <a:xfrm>
            <a:off x="8683863" y="3449782"/>
            <a:ext cx="328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zh-CN" b="1" baseline="0" dirty="0">
                <a:latin typeface="微软雅黑" panose="020B0503020204020204" charset="-122"/>
                <a:cs typeface="Arial" panose="020B0604020202020204" pitchFamily="34" charset="0"/>
              </a:rPr>
              <a:t>REPORT</a:t>
            </a:r>
            <a:endParaRPr lang="zh-CN" altLang="en-US" b="1" baseline="0" dirty="0"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3"/>
            </p:custDataLst>
          </p:nvPr>
        </p:nvSpPr>
        <p:spPr>
          <a:xfrm>
            <a:off x="669883" y="1341586"/>
            <a:ext cx="5574164" cy="1185762"/>
          </a:xfrm>
        </p:spPr>
        <p:txBody>
          <a:bodyPr lIns="90000" tIns="46800" rIns="90000" bIns="46800" anchor="b" anchorCtr="0">
            <a:noAutofit/>
          </a:bodyPr>
          <a:lstStyle>
            <a:lvl1pPr algn="l">
              <a:defRPr sz="4400" b="0" spc="600" baseline="0">
                <a:solidFill>
                  <a:schemeClr val="bg1"/>
                </a:solidFill>
                <a:latin typeface="(使用中文字体)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4"/>
            </p:custDataLst>
          </p:nvPr>
        </p:nvSpPr>
        <p:spPr>
          <a:xfrm>
            <a:off x="669883" y="2617850"/>
            <a:ext cx="5635625" cy="805242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3200" b="0" u="none" strike="noStrike" kern="1200" cap="none" spc="2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5" hasCustomPrompt="1"/>
            <p:custDataLst>
              <p:tags r:id="rId55"/>
            </p:custDataLst>
          </p:nvPr>
        </p:nvSpPr>
        <p:spPr>
          <a:xfrm>
            <a:off x="669883" y="4474508"/>
            <a:ext cx="1931395" cy="544500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6" name="文本占位符 65"/>
          <p:cNvSpPr>
            <a:spLocks noGrp="1"/>
          </p:cNvSpPr>
          <p:nvPr>
            <p:ph type="body" sz="quarter" idx="16" hasCustomPrompt="1"/>
            <p:custDataLst>
              <p:tags r:id="rId56"/>
            </p:custDataLst>
          </p:nvPr>
        </p:nvSpPr>
        <p:spPr>
          <a:xfrm>
            <a:off x="669883" y="5122627"/>
            <a:ext cx="1931395" cy="544500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-3"/>
            <a:ext cx="1695450" cy="2394976"/>
          </a:xfrm>
          <a:prstGeom prst="rect">
            <a:avLst/>
          </a:prstGeom>
        </p:spPr>
      </p:pic>
      <p:sp>
        <p:nvSpPr>
          <p:cNvPr id="9" name="Rectangle 27"/>
          <p:cNvSpPr/>
          <p:nvPr>
            <p:custDataLst>
              <p:tags r:id="rId4"/>
            </p:custDataLst>
          </p:nvPr>
        </p:nvSpPr>
        <p:spPr>
          <a:xfrm>
            <a:off x="0" y="0"/>
            <a:ext cx="12198804" cy="944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aseline="0">
              <a:latin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1253" y="3155959"/>
            <a:ext cx="2620747" cy="37020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0800" tIns="39600" rIns="75600" bIns="396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3"/>
          <p:cNvGrpSpPr/>
          <p:nvPr>
            <p:custDataLst>
              <p:tags r:id="rId2"/>
            </p:custDataLst>
          </p:nvPr>
        </p:nvGrpSpPr>
        <p:grpSpPr>
          <a:xfrm>
            <a:off x="-1" y="0"/>
            <a:ext cx="5834743" cy="6870900"/>
            <a:chOff x="4843448" y="0"/>
            <a:chExt cx="5652356" cy="6858000"/>
          </a:xfrm>
          <a:solidFill>
            <a:schemeClr val="accent1">
              <a:alpha val="10000"/>
            </a:schemeClr>
          </a:solidFill>
        </p:grpSpPr>
        <p:sp>
          <p:nvSpPr>
            <p:cNvPr id="8" name="Freeform 27"/>
            <p:cNvSpPr/>
            <p:nvPr>
              <p:custDataLst>
                <p:tags r:id="rId3"/>
              </p:custDataLst>
            </p:nvPr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9" name="Freeform 28"/>
            <p:cNvSpPr/>
            <p:nvPr>
              <p:custDataLst>
                <p:tags r:id="rId4"/>
              </p:custDataLst>
            </p:nvPr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0" name="Freeform 29"/>
            <p:cNvSpPr/>
            <p:nvPr>
              <p:custDataLst>
                <p:tags r:id="rId5"/>
              </p:custDataLst>
            </p:nvPr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1" name="Freeform 30"/>
            <p:cNvSpPr/>
            <p:nvPr>
              <p:custDataLst>
                <p:tags r:id="rId6"/>
              </p:custDataLst>
            </p:nvPr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2" name="Freeform 31"/>
            <p:cNvSpPr/>
            <p:nvPr>
              <p:custDataLst>
                <p:tags r:id="rId7"/>
              </p:custDataLst>
            </p:nvPr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3" name="Freeform 32"/>
            <p:cNvSpPr/>
            <p:nvPr>
              <p:custDataLst>
                <p:tags r:id="rId8"/>
              </p:custDataLst>
            </p:nvPr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4" name="Freeform 33"/>
            <p:cNvSpPr/>
            <p:nvPr>
              <p:custDataLst>
                <p:tags r:id="rId9"/>
              </p:custDataLst>
            </p:nvPr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5" name="Freeform 36"/>
            <p:cNvSpPr/>
            <p:nvPr>
              <p:custDataLst>
                <p:tags r:id="rId10"/>
              </p:custDataLst>
            </p:nvPr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6" name="Freeform 37"/>
            <p:cNvSpPr/>
            <p:nvPr>
              <p:custDataLst>
                <p:tags r:id="rId11"/>
              </p:custDataLst>
            </p:nvPr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7" name="Freeform 38"/>
            <p:cNvSpPr/>
            <p:nvPr>
              <p:custDataLst>
                <p:tags r:id="rId12"/>
              </p:custDataLst>
            </p:nvPr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8" name="Freeform 39"/>
            <p:cNvSpPr/>
            <p:nvPr>
              <p:custDataLst>
                <p:tags r:id="rId13"/>
              </p:custDataLst>
            </p:nvPr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9" name="Freeform 40"/>
            <p:cNvSpPr/>
            <p:nvPr>
              <p:custDataLst>
                <p:tags r:id="rId14"/>
              </p:custDataLst>
            </p:nvPr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0" name="Freeform 41"/>
            <p:cNvSpPr/>
            <p:nvPr>
              <p:custDataLst>
                <p:tags r:id="rId15"/>
              </p:custDataLst>
            </p:nvPr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1" name="Freeform 42"/>
            <p:cNvSpPr/>
            <p:nvPr>
              <p:custDataLst>
                <p:tags r:id="rId16"/>
              </p:custDataLst>
            </p:nvPr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2" name="Freeform 43"/>
            <p:cNvSpPr/>
            <p:nvPr>
              <p:custDataLst>
                <p:tags r:id="rId17"/>
              </p:custDataLst>
            </p:nvPr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3" name="Freeform 46"/>
            <p:cNvSpPr/>
            <p:nvPr>
              <p:custDataLst>
                <p:tags r:id="rId18"/>
              </p:custDataLst>
            </p:nvPr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4" name="Freeform 47"/>
            <p:cNvSpPr/>
            <p:nvPr>
              <p:custDataLst>
                <p:tags r:id="rId19"/>
              </p:custDataLst>
            </p:nvPr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5" name="Freeform 48"/>
            <p:cNvSpPr/>
            <p:nvPr>
              <p:custDataLst>
                <p:tags r:id="rId20"/>
              </p:custDataLst>
            </p:nvPr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6" name="Freeform 49"/>
            <p:cNvSpPr/>
            <p:nvPr>
              <p:custDataLst>
                <p:tags r:id="rId21"/>
              </p:custDataLst>
            </p:nvPr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7" name="Freeform 50"/>
            <p:cNvSpPr/>
            <p:nvPr>
              <p:custDataLst>
                <p:tags r:id="rId22"/>
              </p:custDataLst>
            </p:nvPr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8" name="Freeform 51"/>
            <p:cNvSpPr/>
            <p:nvPr>
              <p:custDataLst>
                <p:tags r:id="rId23"/>
              </p:custDataLst>
            </p:nvPr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29" name="Freeform 52"/>
            <p:cNvSpPr/>
            <p:nvPr>
              <p:custDataLst>
                <p:tags r:id="rId24"/>
              </p:custDataLst>
            </p:nvPr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0" name="Freeform 56"/>
            <p:cNvSpPr/>
            <p:nvPr>
              <p:custDataLst>
                <p:tags r:id="rId25"/>
              </p:custDataLst>
            </p:nvPr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1" name="Freeform 57"/>
            <p:cNvSpPr/>
            <p:nvPr>
              <p:custDataLst>
                <p:tags r:id="rId26"/>
              </p:custDataLst>
            </p:nvPr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2" name="Freeform 58"/>
            <p:cNvSpPr/>
            <p:nvPr>
              <p:custDataLst>
                <p:tags r:id="rId27"/>
              </p:custDataLst>
            </p:nvPr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3" name="Freeform 59"/>
            <p:cNvSpPr/>
            <p:nvPr>
              <p:custDataLst>
                <p:tags r:id="rId28"/>
              </p:custDataLst>
            </p:nvPr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4" name="Freeform 60"/>
            <p:cNvSpPr/>
            <p:nvPr>
              <p:custDataLst>
                <p:tags r:id="rId29"/>
              </p:custDataLst>
            </p:nvPr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5" name="Freeform 61"/>
            <p:cNvSpPr/>
            <p:nvPr>
              <p:custDataLst>
                <p:tags r:id="rId30"/>
              </p:custDataLst>
            </p:nvPr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6" name="Freeform 62"/>
            <p:cNvSpPr/>
            <p:nvPr>
              <p:custDataLst>
                <p:tags r:id="rId31"/>
              </p:custDataLst>
            </p:nvPr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7" name="Freeform 65"/>
            <p:cNvSpPr/>
            <p:nvPr>
              <p:custDataLst>
                <p:tags r:id="rId32"/>
              </p:custDataLst>
            </p:nvPr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8" name="Freeform 66"/>
            <p:cNvSpPr/>
            <p:nvPr>
              <p:custDataLst>
                <p:tags r:id="rId33"/>
              </p:custDataLst>
            </p:nvPr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39" name="Freeform 67"/>
            <p:cNvSpPr/>
            <p:nvPr>
              <p:custDataLst>
                <p:tags r:id="rId34"/>
              </p:custDataLst>
            </p:nvPr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0" name="Freeform 68"/>
            <p:cNvSpPr/>
            <p:nvPr>
              <p:custDataLst>
                <p:tags r:id="rId35"/>
              </p:custDataLst>
            </p:nvPr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1" name="Freeform 69"/>
            <p:cNvSpPr/>
            <p:nvPr>
              <p:custDataLst>
                <p:tags r:id="rId36"/>
              </p:custDataLst>
            </p:nvPr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2" name="Freeform 70"/>
            <p:cNvSpPr/>
            <p:nvPr>
              <p:custDataLst>
                <p:tags r:id="rId37"/>
              </p:custDataLst>
            </p:nvPr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3" name="Freeform 71"/>
            <p:cNvSpPr/>
            <p:nvPr>
              <p:custDataLst>
                <p:tags r:id="rId38"/>
              </p:custDataLst>
            </p:nvPr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4" name="Freeform 74"/>
            <p:cNvSpPr/>
            <p:nvPr>
              <p:custDataLst>
                <p:tags r:id="rId39"/>
              </p:custDataLst>
            </p:nvPr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5" name="Freeform 75"/>
            <p:cNvSpPr/>
            <p:nvPr>
              <p:custDataLst>
                <p:tags r:id="rId40"/>
              </p:custDataLst>
            </p:nvPr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 dirty="0">
                <a:latin typeface="微软雅黑" panose="020B0503020204020204" charset="-122"/>
              </a:endParaRPr>
            </a:p>
          </p:txBody>
        </p:sp>
        <p:sp>
          <p:nvSpPr>
            <p:cNvPr id="46" name="Freeform 76"/>
            <p:cNvSpPr/>
            <p:nvPr>
              <p:custDataLst>
                <p:tags r:id="rId41"/>
              </p:custDataLst>
            </p:nvPr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7" name="Freeform 77"/>
            <p:cNvSpPr/>
            <p:nvPr>
              <p:custDataLst>
                <p:tags r:id="rId42"/>
              </p:custDataLst>
            </p:nvPr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8" name="Freeform 78"/>
            <p:cNvSpPr/>
            <p:nvPr>
              <p:custDataLst>
                <p:tags r:id="rId43"/>
              </p:custDataLst>
            </p:nvPr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9" name="Freeform 79"/>
            <p:cNvSpPr/>
            <p:nvPr>
              <p:custDataLst>
                <p:tags r:id="rId44"/>
              </p:custDataLst>
            </p:nvPr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0" name="Freeform 80"/>
            <p:cNvSpPr/>
            <p:nvPr>
              <p:custDataLst>
                <p:tags r:id="rId45"/>
              </p:custDataLst>
            </p:nvPr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1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2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3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4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5" name="Freeform 88"/>
            <p:cNvSpPr/>
            <p:nvPr>
              <p:custDataLst>
                <p:tags r:id="rId50"/>
              </p:custDataLst>
            </p:nvPr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6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7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8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</p:grpSp>
      <p:cxnSp>
        <p:nvCxnSpPr>
          <p:cNvPr id="59" name="直接连接符 58"/>
          <p:cNvCxnSpPr/>
          <p:nvPr>
            <p:custDataLst>
              <p:tags r:id="rId54"/>
            </p:custDataLst>
          </p:nvPr>
        </p:nvCxnSpPr>
        <p:spPr>
          <a:xfrm>
            <a:off x="4997450" y="3173037"/>
            <a:ext cx="65230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8"/>
            </p:custDataLst>
          </p:nvPr>
        </p:nvSpPr>
        <p:spPr>
          <a:xfrm>
            <a:off x="4997450" y="3278546"/>
            <a:ext cx="6524712" cy="17463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9"/>
            </p:custDataLst>
          </p:nvPr>
        </p:nvSpPr>
        <p:spPr>
          <a:xfrm>
            <a:off x="4997450" y="1919757"/>
            <a:ext cx="6523036" cy="1139135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3600" u="none" strike="noStrike" kern="1200" cap="none" spc="300" normalizeH="0" baseline="0">
                <a:solidFill>
                  <a:schemeClr val="tx1"/>
                </a:solidFill>
                <a:uFillTx/>
                <a:latin typeface="(使用中文字体)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7"/>
          <p:cNvSpPr/>
          <p:nvPr>
            <p:custDataLst>
              <p:tags r:id="rId2"/>
            </p:custDataLst>
          </p:nvPr>
        </p:nvSpPr>
        <p:spPr>
          <a:xfrm>
            <a:off x="0" y="0"/>
            <a:ext cx="12198804" cy="944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Freeform 36"/>
          <p:cNvSpPr/>
          <p:nvPr>
            <p:custDataLst>
              <p:tags r:id="rId3"/>
            </p:custDataLst>
          </p:nvPr>
        </p:nvSpPr>
        <p:spPr bwMode="auto">
          <a:xfrm flipH="1">
            <a:off x="9356888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37"/>
          <p:cNvSpPr/>
          <p:nvPr>
            <p:custDataLst>
              <p:tags r:id="rId4"/>
            </p:custDataLst>
          </p:nvPr>
        </p:nvSpPr>
        <p:spPr bwMode="auto">
          <a:xfrm flipH="1">
            <a:off x="9923029" y="0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38"/>
          <p:cNvSpPr/>
          <p:nvPr>
            <p:custDataLst>
              <p:tags r:id="rId5"/>
            </p:custDataLst>
          </p:nvPr>
        </p:nvSpPr>
        <p:spPr bwMode="auto">
          <a:xfrm flipH="1">
            <a:off x="10489170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39"/>
          <p:cNvSpPr/>
          <p:nvPr>
            <p:custDataLst>
              <p:tags r:id="rId6"/>
            </p:custDataLst>
          </p:nvPr>
        </p:nvSpPr>
        <p:spPr bwMode="auto">
          <a:xfrm flipH="1">
            <a:off x="11621452" y="0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51"/>
          <p:cNvSpPr/>
          <p:nvPr>
            <p:custDataLst>
              <p:tags r:id="rId7"/>
            </p:custDataLst>
          </p:nvPr>
        </p:nvSpPr>
        <p:spPr bwMode="auto">
          <a:xfrm flipH="1">
            <a:off x="11055311" y="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36"/>
          <p:cNvSpPr/>
          <p:nvPr>
            <p:custDataLst>
              <p:tags r:id="rId8"/>
            </p:custDataLst>
          </p:nvPr>
        </p:nvSpPr>
        <p:spPr bwMode="auto">
          <a:xfrm>
            <a:off x="2265092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37"/>
          <p:cNvSpPr/>
          <p:nvPr>
            <p:custDataLst>
              <p:tags r:id="rId9"/>
            </p:custDataLst>
          </p:nvPr>
        </p:nvSpPr>
        <p:spPr bwMode="auto">
          <a:xfrm>
            <a:off x="1698819" y="6381748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38"/>
          <p:cNvSpPr/>
          <p:nvPr>
            <p:custDataLst>
              <p:tags r:id="rId10"/>
            </p:custDataLst>
          </p:nvPr>
        </p:nvSpPr>
        <p:spPr bwMode="auto">
          <a:xfrm>
            <a:off x="1132546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39"/>
          <p:cNvSpPr/>
          <p:nvPr>
            <p:custDataLst>
              <p:tags r:id="rId11"/>
            </p:custDataLst>
          </p:nvPr>
        </p:nvSpPr>
        <p:spPr bwMode="auto">
          <a:xfrm>
            <a:off x="0" y="6381748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51"/>
          <p:cNvSpPr/>
          <p:nvPr>
            <p:custDataLst>
              <p:tags r:id="rId12"/>
            </p:custDataLst>
          </p:nvPr>
        </p:nvSpPr>
        <p:spPr bwMode="auto">
          <a:xfrm>
            <a:off x="566273" y="6381748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Group 29"/>
          <p:cNvGrpSpPr/>
          <p:nvPr>
            <p:custDataLst>
              <p:tags r:id="rId13"/>
            </p:custDataLst>
          </p:nvPr>
        </p:nvGrpSpPr>
        <p:grpSpPr>
          <a:xfrm rot="1800000">
            <a:off x="10024113" y="4638972"/>
            <a:ext cx="1816690" cy="1891566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19" name="Freeform 31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32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321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322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323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324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325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326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327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328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329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33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1" name="Freeform 42"/>
          <p:cNvSpPr/>
          <p:nvPr>
            <p:custDataLst>
              <p:tags r:id="rId26"/>
            </p:custDataLst>
          </p:nvPr>
        </p:nvSpPr>
        <p:spPr bwMode="auto">
          <a:xfrm>
            <a:off x="985419" y="24015"/>
            <a:ext cx="441813" cy="511092"/>
          </a:xfrm>
          <a:custGeom>
            <a:avLst/>
            <a:gdLst>
              <a:gd name="T0" fmla="*/ 0 w 338"/>
              <a:gd name="T1" fmla="*/ 194 h 391"/>
              <a:gd name="T2" fmla="*/ 338 w 338"/>
              <a:gd name="T3" fmla="*/ 391 h 391"/>
              <a:gd name="T4" fmla="*/ 338 w 338"/>
              <a:gd name="T5" fmla="*/ 0 h 391"/>
              <a:gd name="T6" fmla="*/ 0 w 338"/>
              <a:gd name="T7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194"/>
                </a:moveTo>
                <a:lnTo>
                  <a:pt x="338" y="391"/>
                </a:lnTo>
                <a:lnTo>
                  <a:pt x="338" y="0"/>
                </a:lnTo>
                <a:lnTo>
                  <a:pt x="0" y="194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 47"/>
          <p:cNvSpPr/>
          <p:nvPr>
            <p:custDataLst>
              <p:tags r:id="rId27"/>
            </p:custDataLst>
          </p:nvPr>
        </p:nvSpPr>
        <p:spPr bwMode="auto">
          <a:xfrm>
            <a:off x="542300" y="7779"/>
            <a:ext cx="443121" cy="513706"/>
          </a:xfrm>
          <a:custGeom>
            <a:avLst/>
            <a:gdLst>
              <a:gd name="T0" fmla="*/ 0 w 339"/>
              <a:gd name="T1" fmla="*/ 197 h 393"/>
              <a:gd name="T2" fmla="*/ 339 w 339"/>
              <a:gd name="T3" fmla="*/ 393 h 393"/>
              <a:gd name="T4" fmla="*/ 339 w 339"/>
              <a:gd name="T5" fmla="*/ 0 h 393"/>
              <a:gd name="T6" fmla="*/ 0 w 339"/>
              <a:gd name="T7" fmla="*/ 19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3">
                <a:moveTo>
                  <a:pt x="0" y="197"/>
                </a:moveTo>
                <a:lnTo>
                  <a:pt x="339" y="393"/>
                </a:lnTo>
                <a:lnTo>
                  <a:pt x="339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Freeform 76"/>
          <p:cNvSpPr/>
          <p:nvPr>
            <p:custDataLst>
              <p:tags r:id="rId28"/>
            </p:custDataLst>
          </p:nvPr>
        </p:nvSpPr>
        <p:spPr bwMode="auto">
          <a:xfrm>
            <a:off x="87960" y="518871"/>
            <a:ext cx="443121" cy="509784"/>
          </a:xfrm>
          <a:custGeom>
            <a:avLst/>
            <a:gdLst>
              <a:gd name="T0" fmla="*/ 0 w 339"/>
              <a:gd name="T1" fmla="*/ 390 h 390"/>
              <a:gd name="T2" fmla="*/ 0 w 339"/>
              <a:gd name="T3" fmla="*/ 0 h 390"/>
              <a:gd name="T4" fmla="*/ 339 w 339"/>
              <a:gd name="T5" fmla="*/ 196 h 390"/>
              <a:gd name="T6" fmla="*/ 0 w 339"/>
              <a:gd name="T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0">
                <a:moveTo>
                  <a:pt x="0" y="390"/>
                </a:moveTo>
                <a:lnTo>
                  <a:pt x="0" y="0"/>
                </a:lnTo>
                <a:lnTo>
                  <a:pt x="339" y="196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Freeform 77"/>
          <p:cNvSpPr/>
          <p:nvPr>
            <p:custDataLst>
              <p:tags r:id="rId29"/>
            </p:custDataLst>
          </p:nvPr>
        </p:nvSpPr>
        <p:spPr bwMode="auto">
          <a:xfrm>
            <a:off x="999952" y="530996"/>
            <a:ext cx="441813" cy="511092"/>
          </a:xfrm>
          <a:custGeom>
            <a:avLst/>
            <a:gdLst>
              <a:gd name="T0" fmla="*/ 0 w 338"/>
              <a:gd name="T1" fmla="*/ 391 h 391"/>
              <a:gd name="T2" fmla="*/ 0 w 338"/>
              <a:gd name="T3" fmla="*/ 0 h 391"/>
              <a:gd name="T4" fmla="*/ 338 w 338"/>
              <a:gd name="T5" fmla="*/ 197 h 391"/>
              <a:gd name="T6" fmla="*/ 0 w 338"/>
              <a:gd name="T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391"/>
                </a:moveTo>
                <a:lnTo>
                  <a:pt x="0" y="0"/>
                </a:lnTo>
                <a:lnTo>
                  <a:pt x="338" y="197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2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42"/>
          <p:cNvSpPr/>
          <p:nvPr>
            <p:custDataLst>
              <p:tags r:id="rId2"/>
            </p:custDataLst>
          </p:nvPr>
        </p:nvSpPr>
        <p:spPr bwMode="auto">
          <a:xfrm>
            <a:off x="985419" y="24015"/>
            <a:ext cx="441813" cy="511092"/>
          </a:xfrm>
          <a:custGeom>
            <a:avLst/>
            <a:gdLst>
              <a:gd name="T0" fmla="*/ 0 w 338"/>
              <a:gd name="T1" fmla="*/ 194 h 391"/>
              <a:gd name="T2" fmla="*/ 338 w 338"/>
              <a:gd name="T3" fmla="*/ 391 h 391"/>
              <a:gd name="T4" fmla="*/ 338 w 338"/>
              <a:gd name="T5" fmla="*/ 0 h 391"/>
              <a:gd name="T6" fmla="*/ 0 w 338"/>
              <a:gd name="T7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194"/>
                </a:moveTo>
                <a:lnTo>
                  <a:pt x="338" y="391"/>
                </a:lnTo>
                <a:lnTo>
                  <a:pt x="338" y="0"/>
                </a:lnTo>
                <a:lnTo>
                  <a:pt x="0" y="194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Rectangle 27"/>
          <p:cNvSpPr/>
          <p:nvPr>
            <p:custDataLst>
              <p:tags r:id="rId3"/>
            </p:custDataLst>
          </p:nvPr>
        </p:nvSpPr>
        <p:spPr>
          <a:xfrm>
            <a:off x="0" y="0"/>
            <a:ext cx="12198804" cy="944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36"/>
          <p:cNvSpPr/>
          <p:nvPr>
            <p:custDataLst>
              <p:tags r:id="rId4"/>
            </p:custDataLst>
          </p:nvPr>
        </p:nvSpPr>
        <p:spPr bwMode="auto">
          <a:xfrm flipH="1">
            <a:off x="9356888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37"/>
          <p:cNvSpPr/>
          <p:nvPr>
            <p:custDataLst>
              <p:tags r:id="rId5"/>
            </p:custDataLst>
          </p:nvPr>
        </p:nvSpPr>
        <p:spPr bwMode="auto">
          <a:xfrm flipH="1">
            <a:off x="9923029" y="0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38"/>
          <p:cNvSpPr/>
          <p:nvPr>
            <p:custDataLst>
              <p:tags r:id="rId6"/>
            </p:custDataLst>
          </p:nvPr>
        </p:nvSpPr>
        <p:spPr bwMode="auto">
          <a:xfrm flipH="1">
            <a:off x="10489170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39"/>
          <p:cNvSpPr/>
          <p:nvPr>
            <p:custDataLst>
              <p:tags r:id="rId7"/>
            </p:custDataLst>
          </p:nvPr>
        </p:nvSpPr>
        <p:spPr bwMode="auto">
          <a:xfrm flipH="1">
            <a:off x="11621452" y="0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51"/>
          <p:cNvSpPr/>
          <p:nvPr>
            <p:custDataLst>
              <p:tags r:id="rId8"/>
            </p:custDataLst>
          </p:nvPr>
        </p:nvSpPr>
        <p:spPr bwMode="auto">
          <a:xfrm flipH="1">
            <a:off x="11055311" y="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36"/>
          <p:cNvSpPr/>
          <p:nvPr>
            <p:custDataLst>
              <p:tags r:id="rId9"/>
            </p:custDataLst>
          </p:nvPr>
        </p:nvSpPr>
        <p:spPr bwMode="auto">
          <a:xfrm>
            <a:off x="2265092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37"/>
          <p:cNvSpPr/>
          <p:nvPr>
            <p:custDataLst>
              <p:tags r:id="rId10"/>
            </p:custDataLst>
          </p:nvPr>
        </p:nvSpPr>
        <p:spPr bwMode="auto">
          <a:xfrm>
            <a:off x="1698819" y="6381748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38"/>
          <p:cNvSpPr/>
          <p:nvPr>
            <p:custDataLst>
              <p:tags r:id="rId11"/>
            </p:custDataLst>
          </p:nvPr>
        </p:nvSpPr>
        <p:spPr bwMode="auto">
          <a:xfrm>
            <a:off x="1132546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39"/>
          <p:cNvSpPr/>
          <p:nvPr>
            <p:custDataLst>
              <p:tags r:id="rId12"/>
            </p:custDataLst>
          </p:nvPr>
        </p:nvSpPr>
        <p:spPr bwMode="auto">
          <a:xfrm>
            <a:off x="0" y="6381748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51"/>
          <p:cNvSpPr/>
          <p:nvPr>
            <p:custDataLst>
              <p:tags r:id="rId13"/>
            </p:custDataLst>
          </p:nvPr>
        </p:nvSpPr>
        <p:spPr bwMode="auto">
          <a:xfrm>
            <a:off x="566273" y="6381748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Group 29"/>
          <p:cNvGrpSpPr/>
          <p:nvPr>
            <p:custDataLst>
              <p:tags r:id="rId14"/>
            </p:custDataLst>
          </p:nvPr>
        </p:nvGrpSpPr>
        <p:grpSpPr>
          <a:xfrm rot="1800000">
            <a:off x="10024113" y="4638972"/>
            <a:ext cx="1816690" cy="1891566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21" name="Freeform 319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320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321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322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323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324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325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326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327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328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329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330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Freeform 47"/>
          <p:cNvSpPr/>
          <p:nvPr>
            <p:custDataLst>
              <p:tags r:id="rId27"/>
            </p:custDataLst>
          </p:nvPr>
        </p:nvSpPr>
        <p:spPr bwMode="auto">
          <a:xfrm>
            <a:off x="542300" y="7779"/>
            <a:ext cx="443121" cy="513706"/>
          </a:xfrm>
          <a:custGeom>
            <a:avLst/>
            <a:gdLst>
              <a:gd name="T0" fmla="*/ 0 w 339"/>
              <a:gd name="T1" fmla="*/ 197 h 393"/>
              <a:gd name="T2" fmla="*/ 339 w 339"/>
              <a:gd name="T3" fmla="*/ 393 h 393"/>
              <a:gd name="T4" fmla="*/ 339 w 339"/>
              <a:gd name="T5" fmla="*/ 0 h 393"/>
              <a:gd name="T6" fmla="*/ 0 w 339"/>
              <a:gd name="T7" fmla="*/ 19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3">
                <a:moveTo>
                  <a:pt x="0" y="197"/>
                </a:moveTo>
                <a:lnTo>
                  <a:pt x="339" y="393"/>
                </a:lnTo>
                <a:lnTo>
                  <a:pt x="339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Freeform 76"/>
          <p:cNvSpPr/>
          <p:nvPr>
            <p:custDataLst>
              <p:tags r:id="rId28"/>
            </p:custDataLst>
          </p:nvPr>
        </p:nvSpPr>
        <p:spPr bwMode="auto">
          <a:xfrm>
            <a:off x="87960" y="518871"/>
            <a:ext cx="443121" cy="509784"/>
          </a:xfrm>
          <a:custGeom>
            <a:avLst/>
            <a:gdLst>
              <a:gd name="T0" fmla="*/ 0 w 339"/>
              <a:gd name="T1" fmla="*/ 390 h 390"/>
              <a:gd name="T2" fmla="*/ 0 w 339"/>
              <a:gd name="T3" fmla="*/ 0 h 390"/>
              <a:gd name="T4" fmla="*/ 339 w 339"/>
              <a:gd name="T5" fmla="*/ 196 h 390"/>
              <a:gd name="T6" fmla="*/ 0 w 339"/>
              <a:gd name="T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0">
                <a:moveTo>
                  <a:pt x="0" y="390"/>
                </a:moveTo>
                <a:lnTo>
                  <a:pt x="0" y="0"/>
                </a:lnTo>
                <a:lnTo>
                  <a:pt x="339" y="196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 77"/>
          <p:cNvSpPr/>
          <p:nvPr>
            <p:custDataLst>
              <p:tags r:id="rId29"/>
            </p:custDataLst>
          </p:nvPr>
        </p:nvSpPr>
        <p:spPr bwMode="auto">
          <a:xfrm>
            <a:off x="999952" y="530996"/>
            <a:ext cx="441813" cy="511092"/>
          </a:xfrm>
          <a:custGeom>
            <a:avLst/>
            <a:gdLst>
              <a:gd name="T0" fmla="*/ 0 w 338"/>
              <a:gd name="T1" fmla="*/ 391 h 391"/>
              <a:gd name="T2" fmla="*/ 0 w 338"/>
              <a:gd name="T3" fmla="*/ 0 h 391"/>
              <a:gd name="T4" fmla="*/ 338 w 338"/>
              <a:gd name="T5" fmla="*/ 197 h 391"/>
              <a:gd name="T6" fmla="*/ 0 w 338"/>
              <a:gd name="T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391"/>
                </a:moveTo>
                <a:lnTo>
                  <a:pt x="0" y="0"/>
                </a:lnTo>
                <a:lnTo>
                  <a:pt x="338" y="197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1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2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3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34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6"/>
          <p:cNvSpPr/>
          <p:nvPr>
            <p:custDataLst>
              <p:tags r:id="rId2"/>
            </p:custDataLst>
          </p:nvPr>
        </p:nvSpPr>
        <p:spPr bwMode="auto">
          <a:xfrm flipH="1">
            <a:off x="9356888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37"/>
          <p:cNvSpPr/>
          <p:nvPr>
            <p:custDataLst>
              <p:tags r:id="rId3"/>
            </p:custDataLst>
          </p:nvPr>
        </p:nvSpPr>
        <p:spPr bwMode="auto">
          <a:xfrm flipH="1">
            <a:off x="9923029" y="0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Freeform 38"/>
          <p:cNvSpPr/>
          <p:nvPr>
            <p:custDataLst>
              <p:tags r:id="rId4"/>
            </p:custDataLst>
          </p:nvPr>
        </p:nvSpPr>
        <p:spPr bwMode="auto">
          <a:xfrm flipH="1">
            <a:off x="10489170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39"/>
          <p:cNvSpPr/>
          <p:nvPr>
            <p:custDataLst>
              <p:tags r:id="rId5"/>
            </p:custDataLst>
          </p:nvPr>
        </p:nvSpPr>
        <p:spPr bwMode="auto">
          <a:xfrm flipH="1">
            <a:off x="11621452" y="0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51"/>
          <p:cNvSpPr/>
          <p:nvPr>
            <p:custDataLst>
              <p:tags r:id="rId6"/>
            </p:custDataLst>
          </p:nvPr>
        </p:nvSpPr>
        <p:spPr bwMode="auto">
          <a:xfrm flipH="1">
            <a:off x="11055311" y="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36"/>
          <p:cNvSpPr/>
          <p:nvPr>
            <p:custDataLst>
              <p:tags r:id="rId7"/>
            </p:custDataLst>
          </p:nvPr>
        </p:nvSpPr>
        <p:spPr bwMode="auto">
          <a:xfrm>
            <a:off x="2265092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37"/>
          <p:cNvSpPr/>
          <p:nvPr>
            <p:custDataLst>
              <p:tags r:id="rId8"/>
            </p:custDataLst>
          </p:nvPr>
        </p:nvSpPr>
        <p:spPr bwMode="auto">
          <a:xfrm>
            <a:off x="1698819" y="6381748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38"/>
          <p:cNvSpPr/>
          <p:nvPr>
            <p:custDataLst>
              <p:tags r:id="rId9"/>
            </p:custDataLst>
          </p:nvPr>
        </p:nvSpPr>
        <p:spPr bwMode="auto">
          <a:xfrm>
            <a:off x="1132546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39"/>
          <p:cNvSpPr/>
          <p:nvPr>
            <p:custDataLst>
              <p:tags r:id="rId10"/>
            </p:custDataLst>
          </p:nvPr>
        </p:nvSpPr>
        <p:spPr bwMode="auto">
          <a:xfrm>
            <a:off x="0" y="6381748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51"/>
          <p:cNvSpPr/>
          <p:nvPr>
            <p:custDataLst>
              <p:tags r:id="rId11"/>
            </p:custDataLst>
          </p:nvPr>
        </p:nvSpPr>
        <p:spPr bwMode="auto">
          <a:xfrm>
            <a:off x="566273" y="6381748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42"/>
          <p:cNvSpPr/>
          <p:nvPr>
            <p:custDataLst>
              <p:tags r:id="rId2"/>
            </p:custDataLst>
          </p:nvPr>
        </p:nvSpPr>
        <p:spPr bwMode="auto">
          <a:xfrm>
            <a:off x="985419" y="24015"/>
            <a:ext cx="441813" cy="511092"/>
          </a:xfrm>
          <a:custGeom>
            <a:avLst/>
            <a:gdLst>
              <a:gd name="T0" fmla="*/ 0 w 338"/>
              <a:gd name="T1" fmla="*/ 194 h 391"/>
              <a:gd name="T2" fmla="*/ 338 w 338"/>
              <a:gd name="T3" fmla="*/ 391 h 391"/>
              <a:gd name="T4" fmla="*/ 338 w 338"/>
              <a:gd name="T5" fmla="*/ 0 h 391"/>
              <a:gd name="T6" fmla="*/ 0 w 338"/>
              <a:gd name="T7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194"/>
                </a:moveTo>
                <a:lnTo>
                  <a:pt x="338" y="391"/>
                </a:lnTo>
                <a:lnTo>
                  <a:pt x="338" y="0"/>
                </a:lnTo>
                <a:lnTo>
                  <a:pt x="0" y="194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36"/>
          <p:cNvSpPr/>
          <p:nvPr>
            <p:custDataLst>
              <p:tags r:id="rId3"/>
            </p:custDataLst>
          </p:nvPr>
        </p:nvSpPr>
        <p:spPr bwMode="auto">
          <a:xfrm flipH="1">
            <a:off x="9356888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6" name="Freeform 37"/>
          <p:cNvSpPr/>
          <p:nvPr>
            <p:custDataLst>
              <p:tags r:id="rId4"/>
            </p:custDataLst>
          </p:nvPr>
        </p:nvSpPr>
        <p:spPr bwMode="auto">
          <a:xfrm flipH="1">
            <a:off x="9923029" y="0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7" name="Freeform 38"/>
          <p:cNvSpPr/>
          <p:nvPr>
            <p:custDataLst>
              <p:tags r:id="rId5"/>
            </p:custDataLst>
          </p:nvPr>
        </p:nvSpPr>
        <p:spPr bwMode="auto">
          <a:xfrm flipH="1">
            <a:off x="10489170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8" name="Freeform 39"/>
          <p:cNvSpPr/>
          <p:nvPr>
            <p:custDataLst>
              <p:tags r:id="rId6"/>
            </p:custDataLst>
          </p:nvPr>
        </p:nvSpPr>
        <p:spPr bwMode="auto">
          <a:xfrm flipH="1">
            <a:off x="11621452" y="0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9" name="Freeform 51"/>
          <p:cNvSpPr/>
          <p:nvPr>
            <p:custDataLst>
              <p:tags r:id="rId7"/>
            </p:custDataLst>
          </p:nvPr>
        </p:nvSpPr>
        <p:spPr bwMode="auto">
          <a:xfrm flipH="1">
            <a:off x="11055311" y="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0" name="Freeform 36"/>
          <p:cNvSpPr/>
          <p:nvPr>
            <p:custDataLst>
              <p:tags r:id="rId8"/>
            </p:custDataLst>
          </p:nvPr>
        </p:nvSpPr>
        <p:spPr bwMode="auto">
          <a:xfrm>
            <a:off x="2265092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1" name="Freeform 37"/>
          <p:cNvSpPr/>
          <p:nvPr>
            <p:custDataLst>
              <p:tags r:id="rId9"/>
            </p:custDataLst>
          </p:nvPr>
        </p:nvSpPr>
        <p:spPr bwMode="auto">
          <a:xfrm>
            <a:off x="1698819" y="6381748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2" name="Freeform 38"/>
          <p:cNvSpPr/>
          <p:nvPr>
            <p:custDataLst>
              <p:tags r:id="rId10"/>
            </p:custDataLst>
          </p:nvPr>
        </p:nvSpPr>
        <p:spPr bwMode="auto">
          <a:xfrm>
            <a:off x="1132546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3" name="Freeform 39"/>
          <p:cNvSpPr/>
          <p:nvPr>
            <p:custDataLst>
              <p:tags r:id="rId11"/>
            </p:custDataLst>
          </p:nvPr>
        </p:nvSpPr>
        <p:spPr bwMode="auto">
          <a:xfrm>
            <a:off x="0" y="6381748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4" name="Freeform 51"/>
          <p:cNvSpPr/>
          <p:nvPr>
            <p:custDataLst>
              <p:tags r:id="rId12"/>
            </p:custDataLst>
          </p:nvPr>
        </p:nvSpPr>
        <p:spPr bwMode="auto">
          <a:xfrm>
            <a:off x="566273" y="6381748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15" name="Group 29"/>
          <p:cNvGrpSpPr/>
          <p:nvPr>
            <p:custDataLst>
              <p:tags r:id="rId13"/>
            </p:custDataLst>
          </p:nvPr>
        </p:nvGrpSpPr>
        <p:grpSpPr>
          <a:xfrm rot="1800000">
            <a:off x="10024113" y="4638972"/>
            <a:ext cx="1816690" cy="1891566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16" name="Freeform 319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7" name="Freeform 32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8" name="Freeform 321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9" name="Freeform 322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0" name="Freeform 323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1" name="Freeform 324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2" name="Freeform 325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3" name="Freeform 326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4" name="Freeform 327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5" name="Freeform 328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6" name="Freeform 329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7" name="Freeform 33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29" name="Freeform 47"/>
          <p:cNvSpPr/>
          <p:nvPr>
            <p:custDataLst>
              <p:tags r:id="rId26"/>
            </p:custDataLst>
          </p:nvPr>
        </p:nvSpPr>
        <p:spPr bwMode="auto">
          <a:xfrm>
            <a:off x="542300" y="7779"/>
            <a:ext cx="443121" cy="513706"/>
          </a:xfrm>
          <a:custGeom>
            <a:avLst/>
            <a:gdLst>
              <a:gd name="T0" fmla="*/ 0 w 339"/>
              <a:gd name="T1" fmla="*/ 197 h 393"/>
              <a:gd name="T2" fmla="*/ 339 w 339"/>
              <a:gd name="T3" fmla="*/ 393 h 393"/>
              <a:gd name="T4" fmla="*/ 339 w 339"/>
              <a:gd name="T5" fmla="*/ 0 h 393"/>
              <a:gd name="T6" fmla="*/ 0 w 339"/>
              <a:gd name="T7" fmla="*/ 19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3">
                <a:moveTo>
                  <a:pt x="0" y="197"/>
                </a:moveTo>
                <a:lnTo>
                  <a:pt x="339" y="393"/>
                </a:lnTo>
                <a:lnTo>
                  <a:pt x="339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30" name="Freeform 76"/>
          <p:cNvSpPr/>
          <p:nvPr>
            <p:custDataLst>
              <p:tags r:id="rId27"/>
            </p:custDataLst>
          </p:nvPr>
        </p:nvSpPr>
        <p:spPr bwMode="auto">
          <a:xfrm>
            <a:off x="87960" y="518871"/>
            <a:ext cx="443121" cy="509784"/>
          </a:xfrm>
          <a:custGeom>
            <a:avLst/>
            <a:gdLst>
              <a:gd name="T0" fmla="*/ 0 w 339"/>
              <a:gd name="T1" fmla="*/ 390 h 390"/>
              <a:gd name="T2" fmla="*/ 0 w 339"/>
              <a:gd name="T3" fmla="*/ 0 h 390"/>
              <a:gd name="T4" fmla="*/ 339 w 339"/>
              <a:gd name="T5" fmla="*/ 196 h 390"/>
              <a:gd name="T6" fmla="*/ 0 w 339"/>
              <a:gd name="T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0">
                <a:moveTo>
                  <a:pt x="0" y="390"/>
                </a:moveTo>
                <a:lnTo>
                  <a:pt x="0" y="0"/>
                </a:lnTo>
                <a:lnTo>
                  <a:pt x="339" y="196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31" name="Freeform 77"/>
          <p:cNvSpPr/>
          <p:nvPr>
            <p:custDataLst>
              <p:tags r:id="rId28"/>
            </p:custDataLst>
          </p:nvPr>
        </p:nvSpPr>
        <p:spPr bwMode="auto">
          <a:xfrm>
            <a:off x="999952" y="530996"/>
            <a:ext cx="441813" cy="511092"/>
          </a:xfrm>
          <a:custGeom>
            <a:avLst/>
            <a:gdLst>
              <a:gd name="T0" fmla="*/ 0 w 338"/>
              <a:gd name="T1" fmla="*/ 391 h 391"/>
              <a:gd name="T2" fmla="*/ 0 w 338"/>
              <a:gd name="T3" fmla="*/ 0 h 391"/>
              <a:gd name="T4" fmla="*/ 338 w 338"/>
              <a:gd name="T5" fmla="*/ 197 h 391"/>
              <a:gd name="T6" fmla="*/ 0 w 338"/>
              <a:gd name="T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391"/>
                </a:moveTo>
                <a:lnTo>
                  <a:pt x="0" y="0"/>
                </a:lnTo>
                <a:lnTo>
                  <a:pt x="338" y="197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42"/>
          <p:cNvSpPr/>
          <p:nvPr>
            <p:custDataLst>
              <p:tags r:id="rId2"/>
            </p:custDataLst>
          </p:nvPr>
        </p:nvSpPr>
        <p:spPr bwMode="auto">
          <a:xfrm>
            <a:off x="985419" y="24015"/>
            <a:ext cx="441813" cy="511092"/>
          </a:xfrm>
          <a:custGeom>
            <a:avLst/>
            <a:gdLst>
              <a:gd name="T0" fmla="*/ 0 w 338"/>
              <a:gd name="T1" fmla="*/ 194 h 391"/>
              <a:gd name="T2" fmla="*/ 338 w 338"/>
              <a:gd name="T3" fmla="*/ 391 h 391"/>
              <a:gd name="T4" fmla="*/ 338 w 338"/>
              <a:gd name="T5" fmla="*/ 0 h 391"/>
              <a:gd name="T6" fmla="*/ 0 w 338"/>
              <a:gd name="T7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194"/>
                </a:moveTo>
                <a:lnTo>
                  <a:pt x="338" y="391"/>
                </a:lnTo>
                <a:lnTo>
                  <a:pt x="338" y="0"/>
                </a:lnTo>
                <a:lnTo>
                  <a:pt x="0" y="194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Rectangle 27"/>
          <p:cNvSpPr/>
          <p:nvPr>
            <p:custDataLst>
              <p:tags r:id="rId3"/>
            </p:custDataLst>
          </p:nvPr>
        </p:nvSpPr>
        <p:spPr>
          <a:xfrm>
            <a:off x="0" y="0"/>
            <a:ext cx="12198804" cy="944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Freeform 36"/>
          <p:cNvSpPr/>
          <p:nvPr>
            <p:custDataLst>
              <p:tags r:id="rId4"/>
            </p:custDataLst>
          </p:nvPr>
        </p:nvSpPr>
        <p:spPr bwMode="auto">
          <a:xfrm flipH="1">
            <a:off x="9356888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37"/>
          <p:cNvSpPr/>
          <p:nvPr>
            <p:custDataLst>
              <p:tags r:id="rId5"/>
            </p:custDataLst>
          </p:nvPr>
        </p:nvSpPr>
        <p:spPr bwMode="auto">
          <a:xfrm flipH="1">
            <a:off x="9923029" y="0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38"/>
          <p:cNvSpPr/>
          <p:nvPr>
            <p:custDataLst>
              <p:tags r:id="rId6"/>
            </p:custDataLst>
          </p:nvPr>
        </p:nvSpPr>
        <p:spPr bwMode="auto">
          <a:xfrm flipH="1">
            <a:off x="10489170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39"/>
          <p:cNvSpPr/>
          <p:nvPr>
            <p:custDataLst>
              <p:tags r:id="rId7"/>
            </p:custDataLst>
          </p:nvPr>
        </p:nvSpPr>
        <p:spPr bwMode="auto">
          <a:xfrm flipH="1">
            <a:off x="11621452" y="0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51"/>
          <p:cNvSpPr/>
          <p:nvPr>
            <p:custDataLst>
              <p:tags r:id="rId8"/>
            </p:custDataLst>
          </p:nvPr>
        </p:nvSpPr>
        <p:spPr bwMode="auto">
          <a:xfrm flipH="1">
            <a:off x="11055311" y="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36"/>
          <p:cNvSpPr/>
          <p:nvPr>
            <p:custDataLst>
              <p:tags r:id="rId9"/>
            </p:custDataLst>
          </p:nvPr>
        </p:nvSpPr>
        <p:spPr bwMode="auto">
          <a:xfrm>
            <a:off x="2265092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37"/>
          <p:cNvSpPr/>
          <p:nvPr>
            <p:custDataLst>
              <p:tags r:id="rId10"/>
            </p:custDataLst>
          </p:nvPr>
        </p:nvSpPr>
        <p:spPr bwMode="auto">
          <a:xfrm>
            <a:off x="1698819" y="6381748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38"/>
          <p:cNvSpPr/>
          <p:nvPr>
            <p:custDataLst>
              <p:tags r:id="rId11"/>
            </p:custDataLst>
          </p:nvPr>
        </p:nvSpPr>
        <p:spPr bwMode="auto">
          <a:xfrm>
            <a:off x="1132546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39"/>
          <p:cNvSpPr/>
          <p:nvPr>
            <p:custDataLst>
              <p:tags r:id="rId12"/>
            </p:custDataLst>
          </p:nvPr>
        </p:nvSpPr>
        <p:spPr bwMode="auto">
          <a:xfrm>
            <a:off x="0" y="6381748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51"/>
          <p:cNvSpPr/>
          <p:nvPr>
            <p:custDataLst>
              <p:tags r:id="rId13"/>
            </p:custDataLst>
          </p:nvPr>
        </p:nvSpPr>
        <p:spPr bwMode="auto">
          <a:xfrm>
            <a:off x="566273" y="6381748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Group 29"/>
          <p:cNvGrpSpPr/>
          <p:nvPr>
            <p:custDataLst>
              <p:tags r:id="rId14"/>
            </p:custDataLst>
          </p:nvPr>
        </p:nvGrpSpPr>
        <p:grpSpPr>
          <a:xfrm rot="1800000">
            <a:off x="10024113" y="4638972"/>
            <a:ext cx="1816690" cy="1891566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19" name="Freeform 319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320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321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322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323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324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325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326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327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328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329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330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Freeform 47"/>
          <p:cNvSpPr/>
          <p:nvPr>
            <p:custDataLst>
              <p:tags r:id="rId27"/>
            </p:custDataLst>
          </p:nvPr>
        </p:nvSpPr>
        <p:spPr bwMode="auto">
          <a:xfrm>
            <a:off x="542300" y="7779"/>
            <a:ext cx="443121" cy="513706"/>
          </a:xfrm>
          <a:custGeom>
            <a:avLst/>
            <a:gdLst>
              <a:gd name="T0" fmla="*/ 0 w 339"/>
              <a:gd name="T1" fmla="*/ 197 h 393"/>
              <a:gd name="T2" fmla="*/ 339 w 339"/>
              <a:gd name="T3" fmla="*/ 393 h 393"/>
              <a:gd name="T4" fmla="*/ 339 w 339"/>
              <a:gd name="T5" fmla="*/ 0 h 393"/>
              <a:gd name="T6" fmla="*/ 0 w 339"/>
              <a:gd name="T7" fmla="*/ 19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3">
                <a:moveTo>
                  <a:pt x="0" y="197"/>
                </a:moveTo>
                <a:lnTo>
                  <a:pt x="339" y="393"/>
                </a:lnTo>
                <a:lnTo>
                  <a:pt x="339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Freeform 76"/>
          <p:cNvSpPr/>
          <p:nvPr>
            <p:custDataLst>
              <p:tags r:id="rId28"/>
            </p:custDataLst>
          </p:nvPr>
        </p:nvSpPr>
        <p:spPr bwMode="auto">
          <a:xfrm>
            <a:off x="87960" y="518871"/>
            <a:ext cx="443121" cy="509784"/>
          </a:xfrm>
          <a:custGeom>
            <a:avLst/>
            <a:gdLst>
              <a:gd name="T0" fmla="*/ 0 w 339"/>
              <a:gd name="T1" fmla="*/ 390 h 390"/>
              <a:gd name="T2" fmla="*/ 0 w 339"/>
              <a:gd name="T3" fmla="*/ 0 h 390"/>
              <a:gd name="T4" fmla="*/ 339 w 339"/>
              <a:gd name="T5" fmla="*/ 196 h 390"/>
              <a:gd name="T6" fmla="*/ 0 w 339"/>
              <a:gd name="T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0">
                <a:moveTo>
                  <a:pt x="0" y="390"/>
                </a:moveTo>
                <a:lnTo>
                  <a:pt x="0" y="0"/>
                </a:lnTo>
                <a:lnTo>
                  <a:pt x="339" y="196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Freeform 77"/>
          <p:cNvSpPr/>
          <p:nvPr>
            <p:custDataLst>
              <p:tags r:id="rId29"/>
            </p:custDataLst>
          </p:nvPr>
        </p:nvSpPr>
        <p:spPr bwMode="auto">
          <a:xfrm>
            <a:off x="999952" y="530996"/>
            <a:ext cx="441813" cy="511092"/>
          </a:xfrm>
          <a:custGeom>
            <a:avLst/>
            <a:gdLst>
              <a:gd name="T0" fmla="*/ 0 w 338"/>
              <a:gd name="T1" fmla="*/ 391 h 391"/>
              <a:gd name="T2" fmla="*/ 0 w 338"/>
              <a:gd name="T3" fmla="*/ 0 h 391"/>
              <a:gd name="T4" fmla="*/ 338 w 338"/>
              <a:gd name="T5" fmla="*/ 197 h 391"/>
              <a:gd name="T6" fmla="*/ 0 w 338"/>
              <a:gd name="T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391"/>
                </a:moveTo>
                <a:lnTo>
                  <a:pt x="0" y="0"/>
                </a:lnTo>
                <a:lnTo>
                  <a:pt x="338" y="197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2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42"/>
          <p:cNvSpPr/>
          <p:nvPr>
            <p:custDataLst>
              <p:tags r:id="rId2"/>
            </p:custDataLst>
          </p:nvPr>
        </p:nvSpPr>
        <p:spPr bwMode="auto">
          <a:xfrm>
            <a:off x="985419" y="24015"/>
            <a:ext cx="441813" cy="511092"/>
          </a:xfrm>
          <a:custGeom>
            <a:avLst/>
            <a:gdLst>
              <a:gd name="T0" fmla="*/ 0 w 338"/>
              <a:gd name="T1" fmla="*/ 194 h 391"/>
              <a:gd name="T2" fmla="*/ 338 w 338"/>
              <a:gd name="T3" fmla="*/ 391 h 391"/>
              <a:gd name="T4" fmla="*/ 338 w 338"/>
              <a:gd name="T5" fmla="*/ 0 h 391"/>
              <a:gd name="T6" fmla="*/ 0 w 338"/>
              <a:gd name="T7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194"/>
                </a:moveTo>
                <a:lnTo>
                  <a:pt x="338" y="391"/>
                </a:lnTo>
                <a:lnTo>
                  <a:pt x="338" y="0"/>
                </a:lnTo>
                <a:lnTo>
                  <a:pt x="0" y="194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Rectangle 27"/>
          <p:cNvSpPr/>
          <p:nvPr>
            <p:custDataLst>
              <p:tags r:id="rId3"/>
            </p:custDataLst>
          </p:nvPr>
        </p:nvSpPr>
        <p:spPr>
          <a:xfrm>
            <a:off x="0" y="5913910"/>
            <a:ext cx="12198804" cy="944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36"/>
          <p:cNvSpPr/>
          <p:nvPr>
            <p:custDataLst>
              <p:tags r:id="rId4"/>
            </p:custDataLst>
          </p:nvPr>
        </p:nvSpPr>
        <p:spPr bwMode="auto">
          <a:xfrm flipH="1">
            <a:off x="9356888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Freeform 37"/>
          <p:cNvSpPr/>
          <p:nvPr>
            <p:custDataLst>
              <p:tags r:id="rId5"/>
            </p:custDataLst>
          </p:nvPr>
        </p:nvSpPr>
        <p:spPr bwMode="auto">
          <a:xfrm flipH="1">
            <a:off x="9923029" y="0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38"/>
          <p:cNvSpPr/>
          <p:nvPr>
            <p:custDataLst>
              <p:tags r:id="rId6"/>
            </p:custDataLst>
          </p:nvPr>
        </p:nvSpPr>
        <p:spPr bwMode="auto">
          <a:xfrm flipH="1">
            <a:off x="10489170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39"/>
          <p:cNvSpPr/>
          <p:nvPr>
            <p:custDataLst>
              <p:tags r:id="rId7"/>
            </p:custDataLst>
          </p:nvPr>
        </p:nvSpPr>
        <p:spPr bwMode="auto">
          <a:xfrm flipH="1">
            <a:off x="11621452" y="0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51"/>
          <p:cNvSpPr/>
          <p:nvPr>
            <p:custDataLst>
              <p:tags r:id="rId8"/>
            </p:custDataLst>
          </p:nvPr>
        </p:nvSpPr>
        <p:spPr bwMode="auto">
          <a:xfrm flipH="1">
            <a:off x="11055311" y="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36"/>
          <p:cNvSpPr/>
          <p:nvPr>
            <p:custDataLst>
              <p:tags r:id="rId9"/>
            </p:custDataLst>
          </p:nvPr>
        </p:nvSpPr>
        <p:spPr bwMode="auto">
          <a:xfrm>
            <a:off x="2265092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37"/>
          <p:cNvSpPr/>
          <p:nvPr>
            <p:custDataLst>
              <p:tags r:id="rId10"/>
            </p:custDataLst>
          </p:nvPr>
        </p:nvSpPr>
        <p:spPr bwMode="auto">
          <a:xfrm>
            <a:off x="1698819" y="6381748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38"/>
          <p:cNvSpPr/>
          <p:nvPr>
            <p:custDataLst>
              <p:tags r:id="rId11"/>
            </p:custDataLst>
          </p:nvPr>
        </p:nvSpPr>
        <p:spPr bwMode="auto">
          <a:xfrm>
            <a:off x="1132546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39"/>
          <p:cNvSpPr/>
          <p:nvPr>
            <p:custDataLst>
              <p:tags r:id="rId12"/>
            </p:custDataLst>
          </p:nvPr>
        </p:nvSpPr>
        <p:spPr bwMode="auto">
          <a:xfrm>
            <a:off x="0" y="6381748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51"/>
          <p:cNvSpPr/>
          <p:nvPr>
            <p:custDataLst>
              <p:tags r:id="rId13"/>
            </p:custDataLst>
          </p:nvPr>
        </p:nvSpPr>
        <p:spPr bwMode="auto">
          <a:xfrm>
            <a:off x="566273" y="6381748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Group 29"/>
          <p:cNvGrpSpPr/>
          <p:nvPr>
            <p:custDataLst>
              <p:tags r:id="rId14"/>
            </p:custDataLst>
          </p:nvPr>
        </p:nvGrpSpPr>
        <p:grpSpPr>
          <a:xfrm rot="1800000">
            <a:off x="10024113" y="4638972"/>
            <a:ext cx="1816690" cy="1891566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18" name="Freeform 319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320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321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322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323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324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325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326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327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328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329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330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1" name="Freeform 47"/>
          <p:cNvSpPr/>
          <p:nvPr>
            <p:custDataLst>
              <p:tags r:id="rId27"/>
            </p:custDataLst>
          </p:nvPr>
        </p:nvSpPr>
        <p:spPr bwMode="auto">
          <a:xfrm>
            <a:off x="542300" y="7779"/>
            <a:ext cx="443121" cy="513706"/>
          </a:xfrm>
          <a:custGeom>
            <a:avLst/>
            <a:gdLst>
              <a:gd name="T0" fmla="*/ 0 w 339"/>
              <a:gd name="T1" fmla="*/ 197 h 393"/>
              <a:gd name="T2" fmla="*/ 339 w 339"/>
              <a:gd name="T3" fmla="*/ 393 h 393"/>
              <a:gd name="T4" fmla="*/ 339 w 339"/>
              <a:gd name="T5" fmla="*/ 0 h 393"/>
              <a:gd name="T6" fmla="*/ 0 w 339"/>
              <a:gd name="T7" fmla="*/ 19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3">
                <a:moveTo>
                  <a:pt x="0" y="197"/>
                </a:moveTo>
                <a:lnTo>
                  <a:pt x="339" y="393"/>
                </a:lnTo>
                <a:lnTo>
                  <a:pt x="339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 76"/>
          <p:cNvSpPr/>
          <p:nvPr>
            <p:custDataLst>
              <p:tags r:id="rId28"/>
            </p:custDataLst>
          </p:nvPr>
        </p:nvSpPr>
        <p:spPr bwMode="auto">
          <a:xfrm>
            <a:off x="87960" y="518871"/>
            <a:ext cx="443121" cy="509784"/>
          </a:xfrm>
          <a:custGeom>
            <a:avLst/>
            <a:gdLst>
              <a:gd name="T0" fmla="*/ 0 w 339"/>
              <a:gd name="T1" fmla="*/ 390 h 390"/>
              <a:gd name="T2" fmla="*/ 0 w 339"/>
              <a:gd name="T3" fmla="*/ 0 h 390"/>
              <a:gd name="T4" fmla="*/ 339 w 339"/>
              <a:gd name="T5" fmla="*/ 196 h 390"/>
              <a:gd name="T6" fmla="*/ 0 w 339"/>
              <a:gd name="T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0">
                <a:moveTo>
                  <a:pt x="0" y="390"/>
                </a:moveTo>
                <a:lnTo>
                  <a:pt x="0" y="0"/>
                </a:lnTo>
                <a:lnTo>
                  <a:pt x="339" y="196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Freeform 77"/>
          <p:cNvSpPr/>
          <p:nvPr>
            <p:custDataLst>
              <p:tags r:id="rId29"/>
            </p:custDataLst>
          </p:nvPr>
        </p:nvSpPr>
        <p:spPr bwMode="auto">
          <a:xfrm>
            <a:off x="999952" y="530996"/>
            <a:ext cx="441813" cy="511092"/>
          </a:xfrm>
          <a:custGeom>
            <a:avLst/>
            <a:gdLst>
              <a:gd name="T0" fmla="*/ 0 w 338"/>
              <a:gd name="T1" fmla="*/ 391 h 391"/>
              <a:gd name="T2" fmla="*/ 0 w 338"/>
              <a:gd name="T3" fmla="*/ 0 h 391"/>
              <a:gd name="T4" fmla="*/ 338 w 338"/>
              <a:gd name="T5" fmla="*/ 197 h 391"/>
              <a:gd name="T6" fmla="*/ 0 w 338"/>
              <a:gd name="T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391"/>
                </a:moveTo>
                <a:lnTo>
                  <a:pt x="0" y="0"/>
                </a:lnTo>
                <a:lnTo>
                  <a:pt x="338" y="197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42"/>
          <p:cNvSpPr/>
          <p:nvPr>
            <p:custDataLst>
              <p:tags r:id="rId2"/>
            </p:custDataLst>
          </p:nvPr>
        </p:nvSpPr>
        <p:spPr bwMode="auto">
          <a:xfrm>
            <a:off x="985419" y="24015"/>
            <a:ext cx="441813" cy="511092"/>
          </a:xfrm>
          <a:custGeom>
            <a:avLst/>
            <a:gdLst>
              <a:gd name="T0" fmla="*/ 0 w 338"/>
              <a:gd name="T1" fmla="*/ 194 h 391"/>
              <a:gd name="T2" fmla="*/ 338 w 338"/>
              <a:gd name="T3" fmla="*/ 391 h 391"/>
              <a:gd name="T4" fmla="*/ 338 w 338"/>
              <a:gd name="T5" fmla="*/ 0 h 391"/>
              <a:gd name="T6" fmla="*/ 0 w 338"/>
              <a:gd name="T7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194"/>
                </a:moveTo>
                <a:lnTo>
                  <a:pt x="338" y="391"/>
                </a:lnTo>
                <a:lnTo>
                  <a:pt x="338" y="0"/>
                </a:lnTo>
                <a:lnTo>
                  <a:pt x="0" y="194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Rectangle 27"/>
          <p:cNvSpPr/>
          <p:nvPr>
            <p:custDataLst>
              <p:tags r:id="rId3"/>
            </p:custDataLst>
          </p:nvPr>
        </p:nvSpPr>
        <p:spPr>
          <a:xfrm>
            <a:off x="0" y="5913910"/>
            <a:ext cx="12198804" cy="944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Freeform 36"/>
          <p:cNvSpPr/>
          <p:nvPr>
            <p:custDataLst>
              <p:tags r:id="rId4"/>
            </p:custDataLst>
          </p:nvPr>
        </p:nvSpPr>
        <p:spPr bwMode="auto">
          <a:xfrm flipH="1">
            <a:off x="9356888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Freeform 37"/>
          <p:cNvSpPr/>
          <p:nvPr>
            <p:custDataLst>
              <p:tags r:id="rId5"/>
            </p:custDataLst>
          </p:nvPr>
        </p:nvSpPr>
        <p:spPr bwMode="auto">
          <a:xfrm flipH="1">
            <a:off x="9923029" y="0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 38"/>
          <p:cNvSpPr/>
          <p:nvPr>
            <p:custDataLst>
              <p:tags r:id="rId6"/>
            </p:custDataLst>
          </p:nvPr>
        </p:nvSpPr>
        <p:spPr bwMode="auto">
          <a:xfrm flipH="1">
            <a:off x="10489170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39"/>
          <p:cNvSpPr/>
          <p:nvPr>
            <p:custDataLst>
              <p:tags r:id="rId7"/>
            </p:custDataLst>
          </p:nvPr>
        </p:nvSpPr>
        <p:spPr bwMode="auto">
          <a:xfrm flipH="1">
            <a:off x="11621452" y="0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51"/>
          <p:cNvSpPr/>
          <p:nvPr>
            <p:custDataLst>
              <p:tags r:id="rId8"/>
            </p:custDataLst>
          </p:nvPr>
        </p:nvSpPr>
        <p:spPr bwMode="auto">
          <a:xfrm flipH="1">
            <a:off x="11055311" y="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36"/>
          <p:cNvSpPr/>
          <p:nvPr>
            <p:custDataLst>
              <p:tags r:id="rId9"/>
            </p:custDataLst>
          </p:nvPr>
        </p:nvSpPr>
        <p:spPr bwMode="auto">
          <a:xfrm>
            <a:off x="2265092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37"/>
          <p:cNvSpPr/>
          <p:nvPr>
            <p:custDataLst>
              <p:tags r:id="rId10"/>
            </p:custDataLst>
          </p:nvPr>
        </p:nvSpPr>
        <p:spPr bwMode="auto">
          <a:xfrm>
            <a:off x="1698819" y="6381748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38"/>
          <p:cNvSpPr/>
          <p:nvPr>
            <p:custDataLst>
              <p:tags r:id="rId11"/>
            </p:custDataLst>
          </p:nvPr>
        </p:nvSpPr>
        <p:spPr bwMode="auto">
          <a:xfrm>
            <a:off x="1132546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39"/>
          <p:cNvSpPr/>
          <p:nvPr>
            <p:custDataLst>
              <p:tags r:id="rId12"/>
            </p:custDataLst>
          </p:nvPr>
        </p:nvSpPr>
        <p:spPr bwMode="auto">
          <a:xfrm>
            <a:off x="0" y="6381748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51"/>
          <p:cNvSpPr/>
          <p:nvPr>
            <p:custDataLst>
              <p:tags r:id="rId13"/>
            </p:custDataLst>
          </p:nvPr>
        </p:nvSpPr>
        <p:spPr bwMode="auto">
          <a:xfrm>
            <a:off x="566273" y="6381748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Group 29"/>
          <p:cNvGrpSpPr/>
          <p:nvPr>
            <p:custDataLst>
              <p:tags r:id="rId14"/>
            </p:custDataLst>
          </p:nvPr>
        </p:nvGrpSpPr>
        <p:grpSpPr>
          <a:xfrm rot="1800000">
            <a:off x="10024113" y="4638972"/>
            <a:ext cx="1816690" cy="1891566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18" name="Freeform 319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320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321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322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323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324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325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326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327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328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329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330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1" name="Freeform 47"/>
          <p:cNvSpPr/>
          <p:nvPr>
            <p:custDataLst>
              <p:tags r:id="rId27"/>
            </p:custDataLst>
          </p:nvPr>
        </p:nvSpPr>
        <p:spPr bwMode="auto">
          <a:xfrm>
            <a:off x="542300" y="7779"/>
            <a:ext cx="443121" cy="513706"/>
          </a:xfrm>
          <a:custGeom>
            <a:avLst/>
            <a:gdLst>
              <a:gd name="T0" fmla="*/ 0 w 339"/>
              <a:gd name="T1" fmla="*/ 197 h 393"/>
              <a:gd name="T2" fmla="*/ 339 w 339"/>
              <a:gd name="T3" fmla="*/ 393 h 393"/>
              <a:gd name="T4" fmla="*/ 339 w 339"/>
              <a:gd name="T5" fmla="*/ 0 h 393"/>
              <a:gd name="T6" fmla="*/ 0 w 339"/>
              <a:gd name="T7" fmla="*/ 19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3">
                <a:moveTo>
                  <a:pt x="0" y="197"/>
                </a:moveTo>
                <a:lnTo>
                  <a:pt x="339" y="393"/>
                </a:lnTo>
                <a:lnTo>
                  <a:pt x="339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 76"/>
          <p:cNvSpPr/>
          <p:nvPr>
            <p:custDataLst>
              <p:tags r:id="rId28"/>
            </p:custDataLst>
          </p:nvPr>
        </p:nvSpPr>
        <p:spPr bwMode="auto">
          <a:xfrm>
            <a:off x="87960" y="518871"/>
            <a:ext cx="443121" cy="509784"/>
          </a:xfrm>
          <a:custGeom>
            <a:avLst/>
            <a:gdLst>
              <a:gd name="T0" fmla="*/ 0 w 339"/>
              <a:gd name="T1" fmla="*/ 390 h 390"/>
              <a:gd name="T2" fmla="*/ 0 w 339"/>
              <a:gd name="T3" fmla="*/ 0 h 390"/>
              <a:gd name="T4" fmla="*/ 339 w 339"/>
              <a:gd name="T5" fmla="*/ 196 h 390"/>
              <a:gd name="T6" fmla="*/ 0 w 339"/>
              <a:gd name="T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0">
                <a:moveTo>
                  <a:pt x="0" y="390"/>
                </a:moveTo>
                <a:lnTo>
                  <a:pt x="0" y="0"/>
                </a:lnTo>
                <a:lnTo>
                  <a:pt x="339" y="196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Freeform 77"/>
          <p:cNvSpPr/>
          <p:nvPr>
            <p:custDataLst>
              <p:tags r:id="rId29"/>
            </p:custDataLst>
          </p:nvPr>
        </p:nvSpPr>
        <p:spPr bwMode="auto">
          <a:xfrm>
            <a:off x="999952" y="530996"/>
            <a:ext cx="441813" cy="511092"/>
          </a:xfrm>
          <a:custGeom>
            <a:avLst/>
            <a:gdLst>
              <a:gd name="T0" fmla="*/ 0 w 338"/>
              <a:gd name="T1" fmla="*/ 391 h 391"/>
              <a:gd name="T2" fmla="*/ 0 w 338"/>
              <a:gd name="T3" fmla="*/ 0 h 391"/>
              <a:gd name="T4" fmla="*/ 338 w 338"/>
              <a:gd name="T5" fmla="*/ 197 h 391"/>
              <a:gd name="T6" fmla="*/ 0 w 338"/>
              <a:gd name="T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391"/>
                </a:moveTo>
                <a:lnTo>
                  <a:pt x="0" y="0"/>
                </a:lnTo>
                <a:lnTo>
                  <a:pt x="338" y="197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 baseline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3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1738" y="852759"/>
            <a:ext cx="7202922" cy="189169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6" name="Rectangle 27"/>
          <p:cNvSpPr/>
          <p:nvPr>
            <p:custDataLst>
              <p:tags r:id="rId3"/>
            </p:custDataLst>
          </p:nvPr>
        </p:nvSpPr>
        <p:spPr>
          <a:xfrm>
            <a:off x="-6804" y="3113464"/>
            <a:ext cx="12198804" cy="3764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aseline="0" dirty="0">
              <a:latin typeface="微软雅黑" panose="020B0503020204020204" charset="-122"/>
            </a:endParaRPr>
          </a:p>
        </p:txBody>
      </p:sp>
      <p:grpSp>
        <p:nvGrpSpPr>
          <p:cNvPr id="7" name="Group 29"/>
          <p:cNvGrpSpPr/>
          <p:nvPr>
            <p:custDataLst>
              <p:tags r:id="rId4"/>
            </p:custDataLst>
          </p:nvPr>
        </p:nvGrpSpPr>
        <p:grpSpPr>
          <a:xfrm rot="1800000">
            <a:off x="8590927" y="3331435"/>
            <a:ext cx="3117590" cy="3246084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8" name="Freeform 319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9" name="Freeform 320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0" name="Freeform 321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1" name="Freeform 322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2" name="Freeform 323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3" name="Freeform 324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4" name="Freeform 32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5" name="Freeform 326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6" name="Freeform 327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7" name="Freeform 328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8" name="Freeform 329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19" name="Freeform 330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7"/>
            </p:custDataLst>
          </p:nvPr>
        </p:nvGrpSpPr>
        <p:grpSpPr>
          <a:xfrm>
            <a:off x="669925" y="3244570"/>
            <a:ext cx="2608160" cy="2142169"/>
            <a:chOff x="2607344" y="-649181"/>
            <a:chExt cx="2608160" cy="2142169"/>
          </a:xfrm>
          <a:solidFill>
            <a:schemeClr val="accent3">
              <a:alpha val="15000"/>
            </a:schemeClr>
          </a:solidFill>
        </p:grpSpPr>
        <p:grpSp>
          <p:nvGrpSpPr>
            <p:cNvPr id="21" name="Group 74"/>
            <p:cNvGrpSpPr/>
            <p:nvPr/>
          </p:nvGrpSpPr>
          <p:grpSpPr>
            <a:xfrm rot="1800000">
              <a:off x="3246128" y="-649181"/>
              <a:ext cx="1314075" cy="1368235"/>
              <a:chOff x="8349573" y="-1673337"/>
              <a:chExt cx="6162676" cy="6416675"/>
            </a:xfrm>
            <a:grpFill/>
          </p:grpSpPr>
          <p:sp>
            <p:nvSpPr>
              <p:cNvPr id="30" name="Freeform 319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8349573" y="-1673337"/>
                <a:ext cx="2501900" cy="2171700"/>
              </a:xfrm>
              <a:custGeom>
                <a:avLst/>
                <a:gdLst>
                  <a:gd name="T0" fmla="*/ 1576 w 1576"/>
                  <a:gd name="T1" fmla="*/ 1368 h 1368"/>
                  <a:gd name="T2" fmla="*/ 0 w 1576"/>
                  <a:gd name="T3" fmla="*/ 1368 h 1368"/>
                  <a:gd name="T4" fmla="*/ 788 w 1576"/>
                  <a:gd name="T5" fmla="*/ 0 h 1368"/>
                  <a:gd name="T6" fmla="*/ 1576 w 1576"/>
                  <a:gd name="T7" fmla="*/ 1368 h 1368"/>
                  <a:gd name="T8" fmla="*/ 40 w 1576"/>
                  <a:gd name="T9" fmla="*/ 1344 h 1368"/>
                  <a:gd name="T10" fmla="*/ 1536 w 1576"/>
                  <a:gd name="T11" fmla="*/ 1344 h 1368"/>
                  <a:gd name="T12" fmla="*/ 788 w 1576"/>
                  <a:gd name="T13" fmla="*/ 47 h 1368"/>
                  <a:gd name="T14" fmla="*/ 40 w 1576"/>
                  <a:gd name="T15" fmla="*/ 134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8">
                    <a:moveTo>
                      <a:pt x="1576" y="1368"/>
                    </a:moveTo>
                    <a:lnTo>
                      <a:pt x="0" y="1368"/>
                    </a:lnTo>
                    <a:lnTo>
                      <a:pt x="788" y="0"/>
                    </a:lnTo>
                    <a:lnTo>
                      <a:pt x="1576" y="1368"/>
                    </a:lnTo>
                    <a:close/>
                    <a:moveTo>
                      <a:pt x="40" y="1344"/>
                    </a:moveTo>
                    <a:lnTo>
                      <a:pt x="1536" y="1344"/>
                    </a:lnTo>
                    <a:lnTo>
                      <a:pt x="788" y="47"/>
                    </a:lnTo>
                    <a:lnTo>
                      <a:pt x="40" y="1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320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570361" y="-1655875"/>
                <a:ext cx="2503488" cy="2171700"/>
              </a:xfrm>
              <a:custGeom>
                <a:avLst/>
                <a:gdLst>
                  <a:gd name="T0" fmla="*/ 788 w 1577"/>
                  <a:gd name="T1" fmla="*/ 1368 h 1368"/>
                  <a:gd name="T2" fmla="*/ 0 w 1577"/>
                  <a:gd name="T3" fmla="*/ 0 h 1368"/>
                  <a:gd name="T4" fmla="*/ 1577 w 1577"/>
                  <a:gd name="T5" fmla="*/ 0 h 1368"/>
                  <a:gd name="T6" fmla="*/ 788 w 1577"/>
                  <a:gd name="T7" fmla="*/ 1368 h 1368"/>
                  <a:gd name="T8" fmla="*/ 41 w 1577"/>
                  <a:gd name="T9" fmla="*/ 24 h 1368"/>
                  <a:gd name="T10" fmla="*/ 788 w 1577"/>
                  <a:gd name="T11" fmla="*/ 1321 h 1368"/>
                  <a:gd name="T12" fmla="*/ 1536 w 1577"/>
                  <a:gd name="T13" fmla="*/ 24 h 1368"/>
                  <a:gd name="T14" fmla="*/ 41 w 1577"/>
                  <a:gd name="T15" fmla="*/ 2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8">
                    <a:moveTo>
                      <a:pt x="788" y="1368"/>
                    </a:moveTo>
                    <a:lnTo>
                      <a:pt x="0" y="0"/>
                    </a:lnTo>
                    <a:lnTo>
                      <a:pt x="1577" y="0"/>
                    </a:lnTo>
                    <a:lnTo>
                      <a:pt x="788" y="1368"/>
                    </a:lnTo>
                    <a:close/>
                    <a:moveTo>
                      <a:pt x="41" y="24"/>
                    </a:moveTo>
                    <a:lnTo>
                      <a:pt x="788" y="1321"/>
                    </a:lnTo>
                    <a:lnTo>
                      <a:pt x="1536" y="24"/>
                    </a:lnTo>
                    <a:lnTo>
                      <a:pt x="4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321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787973" y="-1673337"/>
                <a:ext cx="2501900" cy="2171700"/>
              </a:xfrm>
              <a:custGeom>
                <a:avLst/>
                <a:gdLst>
                  <a:gd name="T0" fmla="*/ 1576 w 1576"/>
                  <a:gd name="T1" fmla="*/ 1368 h 1368"/>
                  <a:gd name="T2" fmla="*/ 0 w 1576"/>
                  <a:gd name="T3" fmla="*/ 1368 h 1368"/>
                  <a:gd name="T4" fmla="*/ 788 w 1576"/>
                  <a:gd name="T5" fmla="*/ 0 h 1368"/>
                  <a:gd name="T6" fmla="*/ 1576 w 1576"/>
                  <a:gd name="T7" fmla="*/ 1368 h 1368"/>
                  <a:gd name="T8" fmla="*/ 40 w 1576"/>
                  <a:gd name="T9" fmla="*/ 1344 h 1368"/>
                  <a:gd name="T10" fmla="*/ 1536 w 1576"/>
                  <a:gd name="T11" fmla="*/ 1344 h 1368"/>
                  <a:gd name="T12" fmla="*/ 788 w 1576"/>
                  <a:gd name="T13" fmla="*/ 47 h 1368"/>
                  <a:gd name="T14" fmla="*/ 40 w 1576"/>
                  <a:gd name="T15" fmla="*/ 134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8">
                    <a:moveTo>
                      <a:pt x="1576" y="1368"/>
                    </a:moveTo>
                    <a:lnTo>
                      <a:pt x="0" y="1368"/>
                    </a:lnTo>
                    <a:lnTo>
                      <a:pt x="788" y="0"/>
                    </a:lnTo>
                    <a:lnTo>
                      <a:pt x="1576" y="1368"/>
                    </a:lnTo>
                    <a:close/>
                    <a:moveTo>
                      <a:pt x="40" y="1344"/>
                    </a:moveTo>
                    <a:lnTo>
                      <a:pt x="1536" y="1344"/>
                    </a:lnTo>
                    <a:lnTo>
                      <a:pt x="788" y="47"/>
                    </a:lnTo>
                    <a:lnTo>
                      <a:pt x="40" y="13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322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008761" y="-1655875"/>
                <a:ext cx="2503488" cy="2171700"/>
              </a:xfrm>
              <a:custGeom>
                <a:avLst/>
                <a:gdLst>
                  <a:gd name="T0" fmla="*/ 789 w 1577"/>
                  <a:gd name="T1" fmla="*/ 1368 h 1368"/>
                  <a:gd name="T2" fmla="*/ 0 w 1577"/>
                  <a:gd name="T3" fmla="*/ 0 h 1368"/>
                  <a:gd name="T4" fmla="*/ 1577 w 1577"/>
                  <a:gd name="T5" fmla="*/ 0 h 1368"/>
                  <a:gd name="T6" fmla="*/ 789 w 1577"/>
                  <a:gd name="T7" fmla="*/ 1368 h 1368"/>
                  <a:gd name="T8" fmla="*/ 41 w 1577"/>
                  <a:gd name="T9" fmla="*/ 24 h 1368"/>
                  <a:gd name="T10" fmla="*/ 789 w 1577"/>
                  <a:gd name="T11" fmla="*/ 1321 h 1368"/>
                  <a:gd name="T12" fmla="*/ 1536 w 1577"/>
                  <a:gd name="T13" fmla="*/ 24 h 1368"/>
                  <a:gd name="T14" fmla="*/ 41 w 1577"/>
                  <a:gd name="T15" fmla="*/ 2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8">
                    <a:moveTo>
                      <a:pt x="789" y="1368"/>
                    </a:moveTo>
                    <a:lnTo>
                      <a:pt x="0" y="0"/>
                    </a:lnTo>
                    <a:lnTo>
                      <a:pt x="1577" y="0"/>
                    </a:lnTo>
                    <a:lnTo>
                      <a:pt x="789" y="1368"/>
                    </a:lnTo>
                    <a:close/>
                    <a:moveTo>
                      <a:pt x="41" y="24"/>
                    </a:moveTo>
                    <a:lnTo>
                      <a:pt x="789" y="1321"/>
                    </a:lnTo>
                    <a:lnTo>
                      <a:pt x="1536" y="24"/>
                    </a:lnTo>
                    <a:lnTo>
                      <a:pt x="4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323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349573" y="460263"/>
                <a:ext cx="2501900" cy="2168525"/>
              </a:xfrm>
              <a:custGeom>
                <a:avLst/>
                <a:gdLst>
                  <a:gd name="T0" fmla="*/ 788 w 1576"/>
                  <a:gd name="T1" fmla="*/ 1366 h 1366"/>
                  <a:gd name="T2" fmla="*/ 0 w 1576"/>
                  <a:gd name="T3" fmla="*/ 0 h 1366"/>
                  <a:gd name="T4" fmla="*/ 1576 w 1576"/>
                  <a:gd name="T5" fmla="*/ 0 h 1366"/>
                  <a:gd name="T6" fmla="*/ 788 w 1576"/>
                  <a:gd name="T7" fmla="*/ 1366 h 1366"/>
                  <a:gd name="T8" fmla="*/ 40 w 1576"/>
                  <a:gd name="T9" fmla="*/ 24 h 1366"/>
                  <a:gd name="T10" fmla="*/ 788 w 1576"/>
                  <a:gd name="T11" fmla="*/ 1318 h 1366"/>
                  <a:gd name="T12" fmla="*/ 1536 w 1576"/>
                  <a:gd name="T13" fmla="*/ 24 h 1366"/>
                  <a:gd name="T14" fmla="*/ 40 w 1576"/>
                  <a:gd name="T15" fmla="*/ 24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6">
                    <a:moveTo>
                      <a:pt x="788" y="1366"/>
                    </a:moveTo>
                    <a:lnTo>
                      <a:pt x="0" y="0"/>
                    </a:lnTo>
                    <a:lnTo>
                      <a:pt x="1576" y="0"/>
                    </a:lnTo>
                    <a:lnTo>
                      <a:pt x="788" y="1366"/>
                    </a:lnTo>
                    <a:close/>
                    <a:moveTo>
                      <a:pt x="40" y="24"/>
                    </a:moveTo>
                    <a:lnTo>
                      <a:pt x="788" y="1318"/>
                    </a:lnTo>
                    <a:lnTo>
                      <a:pt x="1536" y="24"/>
                    </a:ln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324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570361" y="441213"/>
                <a:ext cx="2503488" cy="2168525"/>
              </a:xfrm>
              <a:custGeom>
                <a:avLst/>
                <a:gdLst>
                  <a:gd name="T0" fmla="*/ 1577 w 1577"/>
                  <a:gd name="T1" fmla="*/ 1366 h 1366"/>
                  <a:gd name="T2" fmla="*/ 0 w 1577"/>
                  <a:gd name="T3" fmla="*/ 1366 h 1366"/>
                  <a:gd name="T4" fmla="*/ 788 w 1577"/>
                  <a:gd name="T5" fmla="*/ 0 h 1366"/>
                  <a:gd name="T6" fmla="*/ 1577 w 1577"/>
                  <a:gd name="T7" fmla="*/ 1366 h 1366"/>
                  <a:gd name="T8" fmla="*/ 41 w 1577"/>
                  <a:gd name="T9" fmla="*/ 1342 h 1366"/>
                  <a:gd name="T10" fmla="*/ 1536 w 1577"/>
                  <a:gd name="T11" fmla="*/ 1342 h 1366"/>
                  <a:gd name="T12" fmla="*/ 788 w 1577"/>
                  <a:gd name="T13" fmla="*/ 47 h 1366"/>
                  <a:gd name="T14" fmla="*/ 41 w 1577"/>
                  <a:gd name="T15" fmla="*/ 1342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6">
                    <a:moveTo>
                      <a:pt x="1577" y="1366"/>
                    </a:moveTo>
                    <a:lnTo>
                      <a:pt x="0" y="1366"/>
                    </a:lnTo>
                    <a:lnTo>
                      <a:pt x="788" y="0"/>
                    </a:lnTo>
                    <a:lnTo>
                      <a:pt x="1577" y="1366"/>
                    </a:lnTo>
                    <a:close/>
                    <a:moveTo>
                      <a:pt x="41" y="1342"/>
                    </a:moveTo>
                    <a:lnTo>
                      <a:pt x="1536" y="1342"/>
                    </a:lnTo>
                    <a:lnTo>
                      <a:pt x="788" y="47"/>
                    </a:lnTo>
                    <a:lnTo>
                      <a:pt x="41" y="1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25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787973" y="460263"/>
                <a:ext cx="2501900" cy="2168525"/>
              </a:xfrm>
              <a:custGeom>
                <a:avLst/>
                <a:gdLst>
                  <a:gd name="T0" fmla="*/ 788 w 1576"/>
                  <a:gd name="T1" fmla="*/ 1366 h 1366"/>
                  <a:gd name="T2" fmla="*/ 0 w 1576"/>
                  <a:gd name="T3" fmla="*/ 0 h 1366"/>
                  <a:gd name="T4" fmla="*/ 1576 w 1576"/>
                  <a:gd name="T5" fmla="*/ 0 h 1366"/>
                  <a:gd name="T6" fmla="*/ 788 w 1576"/>
                  <a:gd name="T7" fmla="*/ 1366 h 1366"/>
                  <a:gd name="T8" fmla="*/ 40 w 1576"/>
                  <a:gd name="T9" fmla="*/ 24 h 1366"/>
                  <a:gd name="T10" fmla="*/ 788 w 1576"/>
                  <a:gd name="T11" fmla="*/ 1318 h 1366"/>
                  <a:gd name="T12" fmla="*/ 1536 w 1576"/>
                  <a:gd name="T13" fmla="*/ 24 h 1366"/>
                  <a:gd name="T14" fmla="*/ 40 w 1576"/>
                  <a:gd name="T15" fmla="*/ 24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6">
                    <a:moveTo>
                      <a:pt x="788" y="1366"/>
                    </a:moveTo>
                    <a:lnTo>
                      <a:pt x="0" y="0"/>
                    </a:lnTo>
                    <a:lnTo>
                      <a:pt x="1576" y="0"/>
                    </a:lnTo>
                    <a:lnTo>
                      <a:pt x="788" y="1366"/>
                    </a:lnTo>
                    <a:close/>
                    <a:moveTo>
                      <a:pt x="40" y="24"/>
                    </a:moveTo>
                    <a:lnTo>
                      <a:pt x="788" y="1318"/>
                    </a:lnTo>
                    <a:lnTo>
                      <a:pt x="1536" y="24"/>
                    </a:ln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26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2008761" y="441213"/>
                <a:ext cx="2503488" cy="2168525"/>
              </a:xfrm>
              <a:custGeom>
                <a:avLst/>
                <a:gdLst>
                  <a:gd name="T0" fmla="*/ 1577 w 1577"/>
                  <a:gd name="T1" fmla="*/ 1366 h 1366"/>
                  <a:gd name="T2" fmla="*/ 0 w 1577"/>
                  <a:gd name="T3" fmla="*/ 1366 h 1366"/>
                  <a:gd name="T4" fmla="*/ 789 w 1577"/>
                  <a:gd name="T5" fmla="*/ 0 h 1366"/>
                  <a:gd name="T6" fmla="*/ 1577 w 1577"/>
                  <a:gd name="T7" fmla="*/ 1366 h 1366"/>
                  <a:gd name="T8" fmla="*/ 41 w 1577"/>
                  <a:gd name="T9" fmla="*/ 1342 h 1366"/>
                  <a:gd name="T10" fmla="*/ 1536 w 1577"/>
                  <a:gd name="T11" fmla="*/ 1342 h 1366"/>
                  <a:gd name="T12" fmla="*/ 789 w 1577"/>
                  <a:gd name="T13" fmla="*/ 47 h 1366"/>
                  <a:gd name="T14" fmla="*/ 41 w 1577"/>
                  <a:gd name="T15" fmla="*/ 1342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6">
                    <a:moveTo>
                      <a:pt x="1577" y="1366"/>
                    </a:moveTo>
                    <a:lnTo>
                      <a:pt x="0" y="1366"/>
                    </a:lnTo>
                    <a:lnTo>
                      <a:pt x="789" y="0"/>
                    </a:lnTo>
                    <a:lnTo>
                      <a:pt x="1577" y="1366"/>
                    </a:lnTo>
                    <a:close/>
                    <a:moveTo>
                      <a:pt x="41" y="1342"/>
                    </a:moveTo>
                    <a:lnTo>
                      <a:pt x="1536" y="1342"/>
                    </a:lnTo>
                    <a:lnTo>
                      <a:pt x="789" y="47"/>
                    </a:lnTo>
                    <a:lnTo>
                      <a:pt x="41" y="13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27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8349573" y="2552588"/>
                <a:ext cx="2501900" cy="2171700"/>
              </a:xfrm>
              <a:custGeom>
                <a:avLst/>
                <a:gdLst>
                  <a:gd name="T0" fmla="*/ 1576 w 1576"/>
                  <a:gd name="T1" fmla="*/ 1368 h 1368"/>
                  <a:gd name="T2" fmla="*/ 0 w 1576"/>
                  <a:gd name="T3" fmla="*/ 1368 h 1368"/>
                  <a:gd name="T4" fmla="*/ 788 w 1576"/>
                  <a:gd name="T5" fmla="*/ 0 h 1368"/>
                  <a:gd name="T6" fmla="*/ 1576 w 1576"/>
                  <a:gd name="T7" fmla="*/ 1368 h 1368"/>
                  <a:gd name="T8" fmla="*/ 40 w 1576"/>
                  <a:gd name="T9" fmla="*/ 1345 h 1368"/>
                  <a:gd name="T10" fmla="*/ 1536 w 1576"/>
                  <a:gd name="T11" fmla="*/ 1345 h 1368"/>
                  <a:gd name="T12" fmla="*/ 788 w 1576"/>
                  <a:gd name="T13" fmla="*/ 48 h 1368"/>
                  <a:gd name="T14" fmla="*/ 40 w 1576"/>
                  <a:gd name="T15" fmla="*/ 1345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8">
                    <a:moveTo>
                      <a:pt x="1576" y="1368"/>
                    </a:moveTo>
                    <a:lnTo>
                      <a:pt x="0" y="1368"/>
                    </a:lnTo>
                    <a:lnTo>
                      <a:pt x="788" y="0"/>
                    </a:lnTo>
                    <a:lnTo>
                      <a:pt x="1576" y="1368"/>
                    </a:lnTo>
                    <a:close/>
                    <a:moveTo>
                      <a:pt x="40" y="1345"/>
                    </a:moveTo>
                    <a:lnTo>
                      <a:pt x="1536" y="1345"/>
                    </a:lnTo>
                    <a:lnTo>
                      <a:pt x="788" y="48"/>
                    </a:lnTo>
                    <a:lnTo>
                      <a:pt x="40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39" name="Freeform 328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570361" y="2571638"/>
                <a:ext cx="2503488" cy="2171700"/>
              </a:xfrm>
              <a:custGeom>
                <a:avLst/>
                <a:gdLst>
                  <a:gd name="T0" fmla="*/ 788 w 1577"/>
                  <a:gd name="T1" fmla="*/ 1368 h 1368"/>
                  <a:gd name="T2" fmla="*/ 0 w 1577"/>
                  <a:gd name="T3" fmla="*/ 0 h 1368"/>
                  <a:gd name="T4" fmla="*/ 1577 w 1577"/>
                  <a:gd name="T5" fmla="*/ 0 h 1368"/>
                  <a:gd name="T6" fmla="*/ 788 w 1577"/>
                  <a:gd name="T7" fmla="*/ 1368 h 1368"/>
                  <a:gd name="T8" fmla="*/ 41 w 1577"/>
                  <a:gd name="T9" fmla="*/ 24 h 1368"/>
                  <a:gd name="T10" fmla="*/ 788 w 1577"/>
                  <a:gd name="T11" fmla="*/ 1321 h 1368"/>
                  <a:gd name="T12" fmla="*/ 1536 w 1577"/>
                  <a:gd name="T13" fmla="*/ 24 h 1368"/>
                  <a:gd name="T14" fmla="*/ 41 w 1577"/>
                  <a:gd name="T15" fmla="*/ 2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8">
                    <a:moveTo>
                      <a:pt x="788" y="1368"/>
                    </a:moveTo>
                    <a:lnTo>
                      <a:pt x="0" y="0"/>
                    </a:lnTo>
                    <a:lnTo>
                      <a:pt x="1577" y="0"/>
                    </a:lnTo>
                    <a:lnTo>
                      <a:pt x="788" y="1368"/>
                    </a:lnTo>
                    <a:close/>
                    <a:moveTo>
                      <a:pt x="41" y="24"/>
                    </a:moveTo>
                    <a:lnTo>
                      <a:pt x="788" y="1321"/>
                    </a:lnTo>
                    <a:lnTo>
                      <a:pt x="1536" y="24"/>
                    </a:lnTo>
                    <a:lnTo>
                      <a:pt x="4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40" name="Freeform 329"/>
              <p:cNvSpPr>
                <a:spLocks noEditPoint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0787973" y="2552588"/>
                <a:ext cx="2501900" cy="2171700"/>
              </a:xfrm>
              <a:custGeom>
                <a:avLst/>
                <a:gdLst>
                  <a:gd name="T0" fmla="*/ 1576 w 1576"/>
                  <a:gd name="T1" fmla="*/ 1368 h 1368"/>
                  <a:gd name="T2" fmla="*/ 0 w 1576"/>
                  <a:gd name="T3" fmla="*/ 1368 h 1368"/>
                  <a:gd name="T4" fmla="*/ 788 w 1576"/>
                  <a:gd name="T5" fmla="*/ 0 h 1368"/>
                  <a:gd name="T6" fmla="*/ 1576 w 1576"/>
                  <a:gd name="T7" fmla="*/ 1368 h 1368"/>
                  <a:gd name="T8" fmla="*/ 40 w 1576"/>
                  <a:gd name="T9" fmla="*/ 1345 h 1368"/>
                  <a:gd name="T10" fmla="*/ 1536 w 1576"/>
                  <a:gd name="T11" fmla="*/ 1345 h 1368"/>
                  <a:gd name="T12" fmla="*/ 788 w 1576"/>
                  <a:gd name="T13" fmla="*/ 48 h 1368"/>
                  <a:gd name="T14" fmla="*/ 40 w 1576"/>
                  <a:gd name="T15" fmla="*/ 1345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6" h="1368">
                    <a:moveTo>
                      <a:pt x="1576" y="1368"/>
                    </a:moveTo>
                    <a:lnTo>
                      <a:pt x="0" y="1368"/>
                    </a:lnTo>
                    <a:lnTo>
                      <a:pt x="788" y="0"/>
                    </a:lnTo>
                    <a:lnTo>
                      <a:pt x="1576" y="1368"/>
                    </a:lnTo>
                    <a:close/>
                    <a:moveTo>
                      <a:pt x="40" y="1345"/>
                    </a:moveTo>
                    <a:lnTo>
                      <a:pt x="1536" y="1345"/>
                    </a:lnTo>
                    <a:lnTo>
                      <a:pt x="788" y="48"/>
                    </a:lnTo>
                    <a:lnTo>
                      <a:pt x="40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41" name="Freeform 330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2008761" y="2571638"/>
                <a:ext cx="2503488" cy="2171700"/>
              </a:xfrm>
              <a:custGeom>
                <a:avLst/>
                <a:gdLst>
                  <a:gd name="T0" fmla="*/ 789 w 1577"/>
                  <a:gd name="T1" fmla="*/ 1368 h 1368"/>
                  <a:gd name="T2" fmla="*/ 0 w 1577"/>
                  <a:gd name="T3" fmla="*/ 0 h 1368"/>
                  <a:gd name="T4" fmla="*/ 1577 w 1577"/>
                  <a:gd name="T5" fmla="*/ 0 h 1368"/>
                  <a:gd name="T6" fmla="*/ 789 w 1577"/>
                  <a:gd name="T7" fmla="*/ 1368 h 1368"/>
                  <a:gd name="T8" fmla="*/ 41 w 1577"/>
                  <a:gd name="T9" fmla="*/ 24 h 1368"/>
                  <a:gd name="T10" fmla="*/ 789 w 1577"/>
                  <a:gd name="T11" fmla="*/ 1321 h 1368"/>
                  <a:gd name="T12" fmla="*/ 1536 w 1577"/>
                  <a:gd name="T13" fmla="*/ 24 h 1368"/>
                  <a:gd name="T14" fmla="*/ 41 w 1577"/>
                  <a:gd name="T15" fmla="*/ 24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7" h="1368">
                    <a:moveTo>
                      <a:pt x="789" y="1368"/>
                    </a:moveTo>
                    <a:lnTo>
                      <a:pt x="0" y="0"/>
                    </a:lnTo>
                    <a:lnTo>
                      <a:pt x="1577" y="0"/>
                    </a:lnTo>
                    <a:lnTo>
                      <a:pt x="789" y="1368"/>
                    </a:lnTo>
                    <a:close/>
                    <a:moveTo>
                      <a:pt x="41" y="24"/>
                    </a:moveTo>
                    <a:lnTo>
                      <a:pt x="789" y="1321"/>
                    </a:lnTo>
                    <a:lnTo>
                      <a:pt x="1536" y="24"/>
                    </a:lnTo>
                    <a:lnTo>
                      <a:pt x="4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22" name="Group 58"/>
            <p:cNvGrpSpPr/>
            <p:nvPr/>
          </p:nvGrpSpPr>
          <p:grpSpPr>
            <a:xfrm>
              <a:off x="2607344" y="-468621"/>
              <a:ext cx="2608160" cy="1961609"/>
              <a:chOff x="1925461" y="-469483"/>
              <a:chExt cx="5437137" cy="4089296"/>
            </a:xfrm>
            <a:grpFill/>
          </p:grpSpPr>
          <p:sp>
            <p:nvSpPr>
              <p:cNvPr id="23" name="Freeform 61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925461" y="2554358"/>
                <a:ext cx="921032" cy="1065455"/>
              </a:xfrm>
              <a:custGeom>
                <a:avLst/>
                <a:gdLst>
                  <a:gd name="T0" fmla="*/ 0 w 338"/>
                  <a:gd name="T1" fmla="*/ 197 h 391"/>
                  <a:gd name="T2" fmla="*/ 338 w 338"/>
                  <a:gd name="T3" fmla="*/ 391 h 391"/>
                  <a:gd name="T4" fmla="*/ 338 w 338"/>
                  <a:gd name="T5" fmla="*/ 0 h 391"/>
                  <a:gd name="T6" fmla="*/ 0 w 338"/>
                  <a:gd name="T7" fmla="*/ 197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91">
                    <a:moveTo>
                      <a:pt x="0" y="197"/>
                    </a:moveTo>
                    <a:lnTo>
                      <a:pt x="338" y="391"/>
                    </a:lnTo>
                    <a:lnTo>
                      <a:pt x="338" y="0"/>
                    </a:lnTo>
                    <a:lnTo>
                      <a:pt x="0" y="197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588603" y="-469483"/>
                <a:ext cx="929208" cy="1062729"/>
              </a:xfrm>
              <a:custGeom>
                <a:avLst/>
                <a:gdLst>
                  <a:gd name="T0" fmla="*/ 0 w 341"/>
                  <a:gd name="T1" fmla="*/ 196 h 390"/>
                  <a:gd name="T2" fmla="*/ 341 w 341"/>
                  <a:gd name="T3" fmla="*/ 390 h 390"/>
                  <a:gd name="T4" fmla="*/ 338 w 341"/>
                  <a:gd name="T5" fmla="*/ 0 h 390"/>
                  <a:gd name="T6" fmla="*/ 0 w 341"/>
                  <a:gd name="T7" fmla="*/ 19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1" h="390">
                    <a:moveTo>
                      <a:pt x="0" y="196"/>
                    </a:moveTo>
                    <a:lnTo>
                      <a:pt x="341" y="390"/>
                    </a:lnTo>
                    <a:lnTo>
                      <a:pt x="338" y="0"/>
                    </a:lnTo>
                    <a:lnTo>
                      <a:pt x="0" y="196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4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517809" y="64607"/>
                <a:ext cx="921032" cy="1065455"/>
              </a:xfrm>
              <a:custGeom>
                <a:avLst/>
                <a:gdLst>
                  <a:gd name="T0" fmla="*/ 0 w 338"/>
                  <a:gd name="T1" fmla="*/ 194 h 391"/>
                  <a:gd name="T2" fmla="*/ 338 w 338"/>
                  <a:gd name="T3" fmla="*/ 391 h 391"/>
                  <a:gd name="T4" fmla="*/ 338 w 338"/>
                  <a:gd name="T5" fmla="*/ 0 h 391"/>
                  <a:gd name="T6" fmla="*/ 0 w 338"/>
                  <a:gd name="T7" fmla="*/ 194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91">
                    <a:moveTo>
                      <a:pt x="0" y="194"/>
                    </a:moveTo>
                    <a:lnTo>
                      <a:pt x="338" y="391"/>
                    </a:lnTo>
                    <a:lnTo>
                      <a:pt x="338" y="0"/>
                    </a:lnTo>
                    <a:lnTo>
                      <a:pt x="0" y="194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4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6438840" y="-469483"/>
                <a:ext cx="923758" cy="1062729"/>
              </a:xfrm>
              <a:custGeom>
                <a:avLst/>
                <a:gdLst>
                  <a:gd name="T0" fmla="*/ 0 w 339"/>
                  <a:gd name="T1" fmla="*/ 196 h 390"/>
                  <a:gd name="T2" fmla="*/ 339 w 339"/>
                  <a:gd name="T3" fmla="*/ 390 h 390"/>
                  <a:gd name="T4" fmla="*/ 339 w 339"/>
                  <a:gd name="T5" fmla="*/ 0 h 390"/>
                  <a:gd name="T6" fmla="*/ 0 w 339"/>
                  <a:gd name="T7" fmla="*/ 19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9" h="390">
                    <a:moveTo>
                      <a:pt x="0" y="196"/>
                    </a:moveTo>
                    <a:lnTo>
                      <a:pt x="339" y="390"/>
                    </a:lnTo>
                    <a:lnTo>
                      <a:pt x="339" y="0"/>
                    </a:lnTo>
                    <a:lnTo>
                      <a:pt x="0" y="196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4594053" y="593246"/>
                <a:ext cx="923758" cy="1070905"/>
              </a:xfrm>
              <a:custGeom>
                <a:avLst/>
                <a:gdLst>
                  <a:gd name="T0" fmla="*/ 0 w 339"/>
                  <a:gd name="T1" fmla="*/ 197 h 393"/>
                  <a:gd name="T2" fmla="*/ 339 w 339"/>
                  <a:gd name="T3" fmla="*/ 393 h 393"/>
                  <a:gd name="T4" fmla="*/ 339 w 339"/>
                  <a:gd name="T5" fmla="*/ 0 h 393"/>
                  <a:gd name="T6" fmla="*/ 0 w 339"/>
                  <a:gd name="T7" fmla="*/ 197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9" h="393">
                    <a:moveTo>
                      <a:pt x="0" y="197"/>
                    </a:moveTo>
                    <a:lnTo>
                      <a:pt x="339" y="393"/>
                    </a:lnTo>
                    <a:lnTo>
                      <a:pt x="339" y="0"/>
                    </a:lnTo>
                    <a:lnTo>
                      <a:pt x="0" y="197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76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646908" y="1658700"/>
                <a:ext cx="923758" cy="1062729"/>
              </a:xfrm>
              <a:custGeom>
                <a:avLst/>
                <a:gdLst>
                  <a:gd name="T0" fmla="*/ 0 w 339"/>
                  <a:gd name="T1" fmla="*/ 390 h 390"/>
                  <a:gd name="T2" fmla="*/ 0 w 339"/>
                  <a:gd name="T3" fmla="*/ 0 h 390"/>
                  <a:gd name="T4" fmla="*/ 339 w 339"/>
                  <a:gd name="T5" fmla="*/ 196 h 390"/>
                  <a:gd name="T6" fmla="*/ 0 w 339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9" h="390">
                    <a:moveTo>
                      <a:pt x="0" y="390"/>
                    </a:moveTo>
                    <a:lnTo>
                      <a:pt x="0" y="0"/>
                    </a:lnTo>
                    <a:lnTo>
                      <a:pt x="339" y="196"/>
                    </a:lnTo>
                    <a:lnTo>
                      <a:pt x="0" y="390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77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548104" y="1683977"/>
                <a:ext cx="921032" cy="1065455"/>
              </a:xfrm>
              <a:custGeom>
                <a:avLst/>
                <a:gdLst>
                  <a:gd name="T0" fmla="*/ 0 w 338"/>
                  <a:gd name="T1" fmla="*/ 391 h 391"/>
                  <a:gd name="T2" fmla="*/ 0 w 338"/>
                  <a:gd name="T3" fmla="*/ 0 h 391"/>
                  <a:gd name="T4" fmla="*/ 338 w 338"/>
                  <a:gd name="T5" fmla="*/ 197 h 391"/>
                  <a:gd name="T6" fmla="*/ 0 w 338"/>
                  <a:gd name="T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391">
                    <a:moveTo>
                      <a:pt x="0" y="391"/>
                    </a:moveTo>
                    <a:lnTo>
                      <a:pt x="0" y="0"/>
                    </a:lnTo>
                    <a:lnTo>
                      <a:pt x="338" y="197"/>
                    </a:lnTo>
                    <a:lnTo>
                      <a:pt x="0" y="391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alpha val="10000"/>
                  </a:schemeClr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 baseline="0">
                  <a:latin typeface="微软雅黑" panose="020B0503020204020204" charset="-122"/>
                </a:endParaRPr>
              </a:p>
            </p:txBody>
          </p:sp>
        </p:grpSp>
      </p:grpSp>
      <p:grpSp>
        <p:nvGrpSpPr>
          <p:cNvPr id="42" name="Group 42"/>
          <p:cNvGrpSpPr/>
          <p:nvPr>
            <p:custDataLst>
              <p:tags r:id="rId37"/>
            </p:custDataLst>
          </p:nvPr>
        </p:nvGrpSpPr>
        <p:grpSpPr>
          <a:xfrm>
            <a:off x="1186076" y="4769545"/>
            <a:ext cx="2608160" cy="1961609"/>
            <a:chOff x="1925461" y="-469483"/>
            <a:chExt cx="5437137" cy="4089296"/>
          </a:xfrm>
          <a:solidFill>
            <a:schemeClr val="accent3">
              <a:alpha val="15000"/>
            </a:schemeClr>
          </a:solidFill>
        </p:grpSpPr>
        <p:sp>
          <p:nvSpPr>
            <p:cNvPr id="43" name="Freeform 61"/>
            <p:cNvSpPr/>
            <p:nvPr>
              <p:custDataLst>
                <p:tags r:id="rId38"/>
              </p:custDataLst>
            </p:nvPr>
          </p:nvSpPr>
          <p:spPr bwMode="auto">
            <a:xfrm>
              <a:off x="1925461" y="2554358"/>
              <a:ext cx="921032" cy="1065455"/>
            </a:xfrm>
            <a:custGeom>
              <a:avLst/>
              <a:gdLst>
                <a:gd name="T0" fmla="*/ 0 w 338"/>
                <a:gd name="T1" fmla="*/ 197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7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4" name="Freeform 6"/>
            <p:cNvSpPr/>
            <p:nvPr>
              <p:custDataLst>
                <p:tags r:id="rId39"/>
              </p:custDataLst>
            </p:nvPr>
          </p:nvSpPr>
          <p:spPr bwMode="auto">
            <a:xfrm>
              <a:off x="4588603" y="-469483"/>
              <a:ext cx="929208" cy="1062729"/>
            </a:xfrm>
            <a:custGeom>
              <a:avLst/>
              <a:gdLst>
                <a:gd name="T0" fmla="*/ 0 w 341"/>
                <a:gd name="T1" fmla="*/ 196 h 390"/>
                <a:gd name="T2" fmla="*/ 341 w 341"/>
                <a:gd name="T3" fmla="*/ 390 h 390"/>
                <a:gd name="T4" fmla="*/ 338 w 341"/>
                <a:gd name="T5" fmla="*/ 0 h 390"/>
                <a:gd name="T6" fmla="*/ 0 w 341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90">
                  <a:moveTo>
                    <a:pt x="0" y="196"/>
                  </a:moveTo>
                  <a:lnTo>
                    <a:pt x="341" y="390"/>
                  </a:lnTo>
                  <a:lnTo>
                    <a:pt x="338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5" name="Freeform 42"/>
            <p:cNvSpPr/>
            <p:nvPr>
              <p:custDataLst>
                <p:tags r:id="rId40"/>
              </p:custDataLst>
            </p:nvPr>
          </p:nvSpPr>
          <p:spPr bwMode="auto">
            <a:xfrm>
              <a:off x="5517809" y="64607"/>
              <a:ext cx="921032" cy="1065455"/>
            </a:xfrm>
            <a:custGeom>
              <a:avLst/>
              <a:gdLst>
                <a:gd name="T0" fmla="*/ 0 w 338"/>
                <a:gd name="T1" fmla="*/ 194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4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6" name="Freeform 43"/>
            <p:cNvSpPr/>
            <p:nvPr>
              <p:custDataLst>
                <p:tags r:id="rId41"/>
              </p:custDataLst>
            </p:nvPr>
          </p:nvSpPr>
          <p:spPr bwMode="auto">
            <a:xfrm>
              <a:off x="6438840" y="-469483"/>
              <a:ext cx="923758" cy="1062729"/>
            </a:xfrm>
            <a:custGeom>
              <a:avLst/>
              <a:gdLst>
                <a:gd name="T0" fmla="*/ 0 w 339"/>
                <a:gd name="T1" fmla="*/ 196 h 390"/>
                <a:gd name="T2" fmla="*/ 339 w 339"/>
                <a:gd name="T3" fmla="*/ 390 h 390"/>
                <a:gd name="T4" fmla="*/ 339 w 339"/>
                <a:gd name="T5" fmla="*/ 0 h 390"/>
                <a:gd name="T6" fmla="*/ 0 w 339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196"/>
                  </a:moveTo>
                  <a:lnTo>
                    <a:pt x="339" y="390"/>
                  </a:lnTo>
                  <a:lnTo>
                    <a:pt x="339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7" name="Freeform 47"/>
            <p:cNvSpPr/>
            <p:nvPr>
              <p:custDataLst>
                <p:tags r:id="rId42"/>
              </p:custDataLst>
            </p:nvPr>
          </p:nvSpPr>
          <p:spPr bwMode="auto">
            <a:xfrm>
              <a:off x="4594053" y="593246"/>
              <a:ext cx="923758" cy="1070905"/>
            </a:xfrm>
            <a:custGeom>
              <a:avLst/>
              <a:gdLst>
                <a:gd name="T0" fmla="*/ 0 w 339"/>
                <a:gd name="T1" fmla="*/ 197 h 393"/>
                <a:gd name="T2" fmla="*/ 339 w 339"/>
                <a:gd name="T3" fmla="*/ 393 h 393"/>
                <a:gd name="T4" fmla="*/ 339 w 339"/>
                <a:gd name="T5" fmla="*/ 0 h 393"/>
                <a:gd name="T6" fmla="*/ 0 w 339"/>
                <a:gd name="T7" fmla="*/ 19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3">
                  <a:moveTo>
                    <a:pt x="0" y="197"/>
                  </a:moveTo>
                  <a:lnTo>
                    <a:pt x="339" y="393"/>
                  </a:lnTo>
                  <a:lnTo>
                    <a:pt x="339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8" name="Freeform 76"/>
            <p:cNvSpPr/>
            <p:nvPr>
              <p:custDataLst>
                <p:tags r:id="rId43"/>
              </p:custDataLst>
            </p:nvPr>
          </p:nvSpPr>
          <p:spPr bwMode="auto">
            <a:xfrm>
              <a:off x="3646908" y="1658700"/>
              <a:ext cx="923758" cy="1062729"/>
            </a:xfrm>
            <a:custGeom>
              <a:avLst/>
              <a:gdLst>
                <a:gd name="T0" fmla="*/ 0 w 339"/>
                <a:gd name="T1" fmla="*/ 390 h 390"/>
                <a:gd name="T2" fmla="*/ 0 w 339"/>
                <a:gd name="T3" fmla="*/ 0 h 390"/>
                <a:gd name="T4" fmla="*/ 339 w 339"/>
                <a:gd name="T5" fmla="*/ 196 h 390"/>
                <a:gd name="T6" fmla="*/ 0 w 339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390"/>
                  </a:moveTo>
                  <a:lnTo>
                    <a:pt x="0" y="0"/>
                  </a:lnTo>
                  <a:lnTo>
                    <a:pt x="339" y="19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49" name="Freeform 77"/>
            <p:cNvSpPr/>
            <p:nvPr>
              <p:custDataLst>
                <p:tags r:id="rId44"/>
              </p:custDataLst>
            </p:nvPr>
          </p:nvSpPr>
          <p:spPr bwMode="auto">
            <a:xfrm>
              <a:off x="5548104" y="1683977"/>
              <a:ext cx="921032" cy="1065455"/>
            </a:xfrm>
            <a:custGeom>
              <a:avLst/>
              <a:gdLst>
                <a:gd name="T0" fmla="*/ 0 w 338"/>
                <a:gd name="T1" fmla="*/ 391 h 391"/>
                <a:gd name="T2" fmla="*/ 0 w 338"/>
                <a:gd name="T3" fmla="*/ 0 h 391"/>
                <a:gd name="T4" fmla="*/ 338 w 338"/>
                <a:gd name="T5" fmla="*/ 197 h 391"/>
                <a:gd name="T6" fmla="*/ 0 w 338"/>
                <a:gd name="T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391"/>
                  </a:moveTo>
                  <a:lnTo>
                    <a:pt x="0" y="0"/>
                  </a:lnTo>
                  <a:lnTo>
                    <a:pt x="338" y="197"/>
                  </a:lnTo>
                  <a:lnTo>
                    <a:pt x="0" y="391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</p:grpSp>
      <p:grpSp>
        <p:nvGrpSpPr>
          <p:cNvPr id="50" name="Group 50"/>
          <p:cNvGrpSpPr/>
          <p:nvPr>
            <p:custDataLst>
              <p:tags r:id="rId45"/>
            </p:custDataLst>
          </p:nvPr>
        </p:nvGrpSpPr>
        <p:grpSpPr>
          <a:xfrm>
            <a:off x="2954091" y="4043632"/>
            <a:ext cx="2608160" cy="1961609"/>
            <a:chOff x="1925461" y="-469483"/>
            <a:chExt cx="5437137" cy="4089296"/>
          </a:xfrm>
          <a:solidFill>
            <a:schemeClr val="accent3">
              <a:alpha val="15000"/>
            </a:schemeClr>
          </a:solidFill>
        </p:grpSpPr>
        <p:sp>
          <p:nvSpPr>
            <p:cNvPr id="51" name="Freeform 61"/>
            <p:cNvSpPr/>
            <p:nvPr>
              <p:custDataLst>
                <p:tags r:id="rId46"/>
              </p:custDataLst>
            </p:nvPr>
          </p:nvSpPr>
          <p:spPr bwMode="auto">
            <a:xfrm>
              <a:off x="1925461" y="2554358"/>
              <a:ext cx="921032" cy="1065455"/>
            </a:xfrm>
            <a:custGeom>
              <a:avLst/>
              <a:gdLst>
                <a:gd name="T0" fmla="*/ 0 w 338"/>
                <a:gd name="T1" fmla="*/ 197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7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2" name="Freeform 6"/>
            <p:cNvSpPr/>
            <p:nvPr>
              <p:custDataLst>
                <p:tags r:id="rId47"/>
              </p:custDataLst>
            </p:nvPr>
          </p:nvSpPr>
          <p:spPr bwMode="auto">
            <a:xfrm>
              <a:off x="4588603" y="-469483"/>
              <a:ext cx="929208" cy="1062729"/>
            </a:xfrm>
            <a:custGeom>
              <a:avLst/>
              <a:gdLst>
                <a:gd name="T0" fmla="*/ 0 w 341"/>
                <a:gd name="T1" fmla="*/ 196 h 390"/>
                <a:gd name="T2" fmla="*/ 341 w 341"/>
                <a:gd name="T3" fmla="*/ 390 h 390"/>
                <a:gd name="T4" fmla="*/ 338 w 341"/>
                <a:gd name="T5" fmla="*/ 0 h 390"/>
                <a:gd name="T6" fmla="*/ 0 w 341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90">
                  <a:moveTo>
                    <a:pt x="0" y="196"/>
                  </a:moveTo>
                  <a:lnTo>
                    <a:pt x="341" y="390"/>
                  </a:lnTo>
                  <a:lnTo>
                    <a:pt x="338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3" name="Freeform 42"/>
            <p:cNvSpPr/>
            <p:nvPr>
              <p:custDataLst>
                <p:tags r:id="rId48"/>
              </p:custDataLst>
            </p:nvPr>
          </p:nvSpPr>
          <p:spPr bwMode="auto">
            <a:xfrm>
              <a:off x="5517809" y="64607"/>
              <a:ext cx="921032" cy="1065455"/>
            </a:xfrm>
            <a:custGeom>
              <a:avLst/>
              <a:gdLst>
                <a:gd name="T0" fmla="*/ 0 w 338"/>
                <a:gd name="T1" fmla="*/ 194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4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4" name="Freeform 43"/>
            <p:cNvSpPr/>
            <p:nvPr>
              <p:custDataLst>
                <p:tags r:id="rId49"/>
              </p:custDataLst>
            </p:nvPr>
          </p:nvSpPr>
          <p:spPr bwMode="auto">
            <a:xfrm>
              <a:off x="6438840" y="-469483"/>
              <a:ext cx="923758" cy="1062729"/>
            </a:xfrm>
            <a:custGeom>
              <a:avLst/>
              <a:gdLst>
                <a:gd name="T0" fmla="*/ 0 w 339"/>
                <a:gd name="T1" fmla="*/ 196 h 390"/>
                <a:gd name="T2" fmla="*/ 339 w 339"/>
                <a:gd name="T3" fmla="*/ 390 h 390"/>
                <a:gd name="T4" fmla="*/ 339 w 339"/>
                <a:gd name="T5" fmla="*/ 0 h 390"/>
                <a:gd name="T6" fmla="*/ 0 w 339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196"/>
                  </a:moveTo>
                  <a:lnTo>
                    <a:pt x="339" y="390"/>
                  </a:lnTo>
                  <a:lnTo>
                    <a:pt x="339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5" name="Freeform 55"/>
            <p:cNvSpPr/>
            <p:nvPr>
              <p:custDataLst>
                <p:tags r:id="rId50"/>
              </p:custDataLst>
            </p:nvPr>
          </p:nvSpPr>
          <p:spPr bwMode="auto">
            <a:xfrm>
              <a:off x="4594053" y="593246"/>
              <a:ext cx="923758" cy="1070905"/>
            </a:xfrm>
            <a:custGeom>
              <a:avLst/>
              <a:gdLst>
                <a:gd name="T0" fmla="*/ 0 w 339"/>
                <a:gd name="T1" fmla="*/ 197 h 393"/>
                <a:gd name="T2" fmla="*/ 339 w 339"/>
                <a:gd name="T3" fmla="*/ 393 h 393"/>
                <a:gd name="T4" fmla="*/ 339 w 339"/>
                <a:gd name="T5" fmla="*/ 0 h 393"/>
                <a:gd name="T6" fmla="*/ 0 w 339"/>
                <a:gd name="T7" fmla="*/ 19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3">
                  <a:moveTo>
                    <a:pt x="0" y="197"/>
                  </a:moveTo>
                  <a:lnTo>
                    <a:pt x="339" y="393"/>
                  </a:lnTo>
                  <a:lnTo>
                    <a:pt x="339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6" name="Freeform 76"/>
            <p:cNvSpPr/>
            <p:nvPr>
              <p:custDataLst>
                <p:tags r:id="rId51"/>
              </p:custDataLst>
            </p:nvPr>
          </p:nvSpPr>
          <p:spPr bwMode="auto">
            <a:xfrm>
              <a:off x="3646908" y="1658700"/>
              <a:ext cx="923758" cy="1062729"/>
            </a:xfrm>
            <a:custGeom>
              <a:avLst/>
              <a:gdLst>
                <a:gd name="T0" fmla="*/ 0 w 339"/>
                <a:gd name="T1" fmla="*/ 390 h 390"/>
                <a:gd name="T2" fmla="*/ 0 w 339"/>
                <a:gd name="T3" fmla="*/ 0 h 390"/>
                <a:gd name="T4" fmla="*/ 339 w 339"/>
                <a:gd name="T5" fmla="*/ 196 h 390"/>
                <a:gd name="T6" fmla="*/ 0 w 339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390"/>
                  </a:moveTo>
                  <a:lnTo>
                    <a:pt x="0" y="0"/>
                  </a:lnTo>
                  <a:lnTo>
                    <a:pt x="339" y="19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  <p:sp>
          <p:nvSpPr>
            <p:cNvPr id="57" name="Freeform 77"/>
            <p:cNvSpPr/>
            <p:nvPr>
              <p:custDataLst>
                <p:tags r:id="rId52"/>
              </p:custDataLst>
            </p:nvPr>
          </p:nvSpPr>
          <p:spPr bwMode="auto">
            <a:xfrm>
              <a:off x="5548104" y="1683977"/>
              <a:ext cx="921032" cy="1065455"/>
            </a:xfrm>
            <a:custGeom>
              <a:avLst/>
              <a:gdLst>
                <a:gd name="T0" fmla="*/ 0 w 338"/>
                <a:gd name="T1" fmla="*/ 391 h 391"/>
                <a:gd name="T2" fmla="*/ 0 w 338"/>
                <a:gd name="T3" fmla="*/ 0 h 391"/>
                <a:gd name="T4" fmla="*/ 338 w 338"/>
                <a:gd name="T5" fmla="*/ 197 h 391"/>
                <a:gd name="T6" fmla="*/ 0 w 338"/>
                <a:gd name="T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391"/>
                  </a:moveTo>
                  <a:lnTo>
                    <a:pt x="0" y="0"/>
                  </a:lnTo>
                  <a:lnTo>
                    <a:pt x="338" y="197"/>
                  </a:lnTo>
                  <a:lnTo>
                    <a:pt x="0" y="391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 baseline="0">
                <a:latin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6"/>
          <p:cNvSpPr/>
          <p:nvPr>
            <p:custDataLst>
              <p:tags r:id="rId2"/>
            </p:custDataLst>
          </p:nvPr>
        </p:nvSpPr>
        <p:spPr bwMode="auto">
          <a:xfrm flipH="1">
            <a:off x="9356888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7" name="Freeform 37"/>
          <p:cNvSpPr/>
          <p:nvPr>
            <p:custDataLst>
              <p:tags r:id="rId3"/>
            </p:custDataLst>
          </p:nvPr>
        </p:nvSpPr>
        <p:spPr bwMode="auto">
          <a:xfrm flipH="1">
            <a:off x="9923029" y="0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8" name="Freeform 38"/>
          <p:cNvSpPr/>
          <p:nvPr>
            <p:custDataLst>
              <p:tags r:id="rId4"/>
            </p:custDataLst>
          </p:nvPr>
        </p:nvSpPr>
        <p:spPr bwMode="auto">
          <a:xfrm flipH="1">
            <a:off x="10489170" y="0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9" name="Freeform 39"/>
          <p:cNvSpPr/>
          <p:nvPr>
            <p:custDataLst>
              <p:tags r:id="rId5"/>
            </p:custDataLst>
          </p:nvPr>
        </p:nvSpPr>
        <p:spPr bwMode="auto">
          <a:xfrm flipH="1">
            <a:off x="11621452" y="0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0" name="Freeform 51"/>
          <p:cNvSpPr/>
          <p:nvPr>
            <p:custDataLst>
              <p:tags r:id="rId6"/>
            </p:custDataLst>
          </p:nvPr>
        </p:nvSpPr>
        <p:spPr bwMode="auto">
          <a:xfrm flipH="1">
            <a:off x="11055311" y="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1" name="Freeform 36"/>
          <p:cNvSpPr/>
          <p:nvPr>
            <p:custDataLst>
              <p:tags r:id="rId7"/>
            </p:custDataLst>
          </p:nvPr>
        </p:nvSpPr>
        <p:spPr bwMode="auto">
          <a:xfrm>
            <a:off x="2265092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1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1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2" name="Freeform 37"/>
          <p:cNvSpPr/>
          <p:nvPr>
            <p:custDataLst>
              <p:tags r:id="rId8"/>
            </p:custDataLst>
          </p:nvPr>
        </p:nvSpPr>
        <p:spPr bwMode="auto">
          <a:xfrm>
            <a:off x="1698819" y="6381748"/>
            <a:ext cx="568800" cy="478800"/>
          </a:xfrm>
          <a:custGeom>
            <a:avLst/>
            <a:gdLst>
              <a:gd name="T0" fmla="*/ 0 w 464"/>
              <a:gd name="T1" fmla="*/ 401 h 401"/>
              <a:gd name="T2" fmla="*/ 232 w 464"/>
              <a:gd name="T3" fmla="*/ 0 h 401"/>
              <a:gd name="T4" fmla="*/ 464 w 464"/>
              <a:gd name="T5" fmla="*/ 401 h 401"/>
              <a:gd name="T6" fmla="*/ 0 w 464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0" y="401"/>
                </a:moveTo>
                <a:lnTo>
                  <a:pt x="232" y="0"/>
                </a:lnTo>
                <a:lnTo>
                  <a:pt x="464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3" name="Freeform 38"/>
          <p:cNvSpPr/>
          <p:nvPr>
            <p:custDataLst>
              <p:tags r:id="rId9"/>
            </p:custDataLst>
          </p:nvPr>
        </p:nvSpPr>
        <p:spPr bwMode="auto">
          <a:xfrm>
            <a:off x="1132546" y="6381748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4" name="Freeform 39"/>
          <p:cNvSpPr/>
          <p:nvPr>
            <p:custDataLst>
              <p:tags r:id="rId10"/>
            </p:custDataLst>
          </p:nvPr>
        </p:nvSpPr>
        <p:spPr bwMode="auto">
          <a:xfrm>
            <a:off x="0" y="6381748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5" name="Freeform 51"/>
          <p:cNvSpPr/>
          <p:nvPr>
            <p:custDataLst>
              <p:tags r:id="rId11"/>
            </p:custDataLst>
          </p:nvPr>
        </p:nvSpPr>
        <p:spPr bwMode="auto">
          <a:xfrm>
            <a:off x="566273" y="6381748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grpSp>
        <p:nvGrpSpPr>
          <p:cNvPr id="16" name="Group 29"/>
          <p:cNvGrpSpPr/>
          <p:nvPr>
            <p:custDataLst>
              <p:tags r:id="rId12"/>
            </p:custDataLst>
          </p:nvPr>
        </p:nvGrpSpPr>
        <p:grpSpPr>
          <a:xfrm rot="1800000">
            <a:off x="10024113" y="4638972"/>
            <a:ext cx="1816690" cy="1891566"/>
            <a:chOff x="8349573" y="-1673337"/>
            <a:chExt cx="6162676" cy="6416675"/>
          </a:xfrm>
          <a:solidFill>
            <a:schemeClr val="accent3">
              <a:alpha val="16000"/>
            </a:schemeClr>
          </a:solidFill>
        </p:grpSpPr>
        <p:sp>
          <p:nvSpPr>
            <p:cNvPr id="17" name="Freeform 319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8" name="Freeform 320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9" name="Freeform 321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0" name="Freeform 322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1" name="Freeform 323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2" name="Freeform 324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3" name="Freeform 325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4" name="Freeform 326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5" name="Freeform 327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6" name="Freeform 328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7" name="Freeform 329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28" name="Freeform 330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29" name="Freeform 42"/>
          <p:cNvSpPr/>
          <p:nvPr>
            <p:custDataLst>
              <p:tags r:id="rId25"/>
            </p:custDataLst>
          </p:nvPr>
        </p:nvSpPr>
        <p:spPr bwMode="auto">
          <a:xfrm>
            <a:off x="1143292" y="0"/>
            <a:ext cx="441813" cy="511092"/>
          </a:xfrm>
          <a:custGeom>
            <a:avLst/>
            <a:gdLst>
              <a:gd name="T0" fmla="*/ 0 w 338"/>
              <a:gd name="T1" fmla="*/ 194 h 391"/>
              <a:gd name="T2" fmla="*/ 338 w 338"/>
              <a:gd name="T3" fmla="*/ 391 h 391"/>
              <a:gd name="T4" fmla="*/ 338 w 338"/>
              <a:gd name="T5" fmla="*/ 0 h 391"/>
              <a:gd name="T6" fmla="*/ 0 w 338"/>
              <a:gd name="T7" fmla="*/ 1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194"/>
                </a:moveTo>
                <a:lnTo>
                  <a:pt x="338" y="391"/>
                </a:lnTo>
                <a:lnTo>
                  <a:pt x="338" y="0"/>
                </a:lnTo>
                <a:lnTo>
                  <a:pt x="0" y="194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30" name="Freeform 47"/>
          <p:cNvSpPr/>
          <p:nvPr>
            <p:custDataLst>
              <p:tags r:id="rId26"/>
            </p:custDataLst>
          </p:nvPr>
        </p:nvSpPr>
        <p:spPr bwMode="auto">
          <a:xfrm>
            <a:off x="542300" y="7779"/>
            <a:ext cx="443121" cy="513706"/>
          </a:xfrm>
          <a:custGeom>
            <a:avLst/>
            <a:gdLst>
              <a:gd name="T0" fmla="*/ 0 w 339"/>
              <a:gd name="T1" fmla="*/ 197 h 393"/>
              <a:gd name="T2" fmla="*/ 339 w 339"/>
              <a:gd name="T3" fmla="*/ 393 h 393"/>
              <a:gd name="T4" fmla="*/ 339 w 339"/>
              <a:gd name="T5" fmla="*/ 0 h 393"/>
              <a:gd name="T6" fmla="*/ 0 w 339"/>
              <a:gd name="T7" fmla="*/ 19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3">
                <a:moveTo>
                  <a:pt x="0" y="197"/>
                </a:moveTo>
                <a:lnTo>
                  <a:pt x="339" y="393"/>
                </a:lnTo>
                <a:lnTo>
                  <a:pt x="339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31" name="Freeform 76"/>
          <p:cNvSpPr/>
          <p:nvPr>
            <p:custDataLst>
              <p:tags r:id="rId27"/>
            </p:custDataLst>
          </p:nvPr>
        </p:nvSpPr>
        <p:spPr bwMode="auto">
          <a:xfrm>
            <a:off x="87960" y="518871"/>
            <a:ext cx="443121" cy="509784"/>
          </a:xfrm>
          <a:custGeom>
            <a:avLst/>
            <a:gdLst>
              <a:gd name="T0" fmla="*/ 0 w 339"/>
              <a:gd name="T1" fmla="*/ 390 h 390"/>
              <a:gd name="T2" fmla="*/ 0 w 339"/>
              <a:gd name="T3" fmla="*/ 0 h 390"/>
              <a:gd name="T4" fmla="*/ 339 w 339"/>
              <a:gd name="T5" fmla="*/ 196 h 390"/>
              <a:gd name="T6" fmla="*/ 0 w 339"/>
              <a:gd name="T7" fmla="*/ 39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390">
                <a:moveTo>
                  <a:pt x="0" y="390"/>
                </a:moveTo>
                <a:lnTo>
                  <a:pt x="0" y="0"/>
                </a:lnTo>
                <a:lnTo>
                  <a:pt x="339" y="196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32" name="Freeform 77"/>
          <p:cNvSpPr/>
          <p:nvPr>
            <p:custDataLst>
              <p:tags r:id="rId28"/>
            </p:custDataLst>
          </p:nvPr>
        </p:nvSpPr>
        <p:spPr bwMode="auto">
          <a:xfrm>
            <a:off x="999952" y="530996"/>
            <a:ext cx="441813" cy="511092"/>
          </a:xfrm>
          <a:custGeom>
            <a:avLst/>
            <a:gdLst>
              <a:gd name="T0" fmla="*/ 0 w 338"/>
              <a:gd name="T1" fmla="*/ 391 h 391"/>
              <a:gd name="T2" fmla="*/ 0 w 338"/>
              <a:gd name="T3" fmla="*/ 0 h 391"/>
              <a:gd name="T4" fmla="*/ 338 w 338"/>
              <a:gd name="T5" fmla="*/ 197 h 391"/>
              <a:gd name="T6" fmla="*/ 0 w 338"/>
              <a:gd name="T7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8" h="391">
                <a:moveTo>
                  <a:pt x="0" y="391"/>
                </a:moveTo>
                <a:lnTo>
                  <a:pt x="0" y="0"/>
                </a:lnTo>
                <a:lnTo>
                  <a:pt x="338" y="197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3">
              <a:alpha val="15000"/>
            </a:schemeClr>
          </a:solidFill>
          <a:ln w="15875" cap="flat">
            <a:solidFill>
              <a:schemeClr val="bg1">
                <a:alpha val="10000"/>
              </a:schemeClr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3" name="日期占位符 32"/>
          <p:cNvSpPr>
            <a:spLocks noGrp="1"/>
          </p:cNvSpPr>
          <p:nvPr>
            <p:ph type="dt" sz="half" idx="10"/>
            <p:custDataLst>
              <p:tags r:id="rId3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4" name="页脚占位符 33"/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0" y="5675087"/>
            <a:ext cx="1408751" cy="1182913"/>
            <a:chOff x="-92811" y="3076010"/>
            <a:chExt cx="2335410" cy="19610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Freeform 40"/>
            <p:cNvSpPr/>
            <p:nvPr>
              <p:custDataLst>
                <p:tags r:id="rId4"/>
              </p:custDataLst>
            </p:nvPr>
          </p:nvSpPr>
          <p:spPr bwMode="auto">
            <a:xfrm>
              <a:off x="491672" y="3076010"/>
              <a:ext cx="1166445" cy="980510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1" name="Freeform 49"/>
            <p:cNvSpPr/>
            <p:nvPr>
              <p:custDataLst>
                <p:tags r:id="rId5"/>
              </p:custDataLst>
            </p:nvPr>
          </p:nvSpPr>
          <p:spPr bwMode="auto">
            <a:xfrm>
              <a:off x="-92811" y="4056518"/>
              <a:ext cx="1168964" cy="980510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2" name="Freeform 50"/>
            <p:cNvSpPr/>
            <p:nvPr>
              <p:custDataLst>
                <p:tags r:id="rId6"/>
              </p:custDataLst>
            </p:nvPr>
          </p:nvSpPr>
          <p:spPr bwMode="auto">
            <a:xfrm>
              <a:off x="491672" y="4056518"/>
              <a:ext cx="1166445" cy="980510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  <p:sp>
          <p:nvSpPr>
            <p:cNvPr id="13" name="Freeform 51"/>
            <p:cNvSpPr/>
            <p:nvPr>
              <p:custDataLst>
                <p:tags r:id="rId7"/>
              </p:custDataLst>
            </p:nvPr>
          </p:nvSpPr>
          <p:spPr bwMode="auto">
            <a:xfrm>
              <a:off x="1076154" y="4056518"/>
              <a:ext cx="1166445" cy="980510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>
            <p:custDataLst>
              <p:tags r:id="rId2"/>
            </p:custDataLst>
          </p:nvPr>
        </p:nvSpPr>
        <p:spPr>
          <a:xfrm>
            <a:off x="10698480" y="6320290"/>
            <a:ext cx="623743" cy="53771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>
            <p:custDataLst>
              <p:tags r:id="rId3"/>
            </p:custDataLst>
          </p:nvPr>
        </p:nvSpPr>
        <p:spPr>
          <a:xfrm>
            <a:off x="11322223" y="6108192"/>
            <a:ext cx="869777" cy="74980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>
            <p:custDataLst>
              <p:tags r:id="rId2"/>
            </p:custDataLst>
          </p:nvPr>
        </p:nvSpPr>
        <p:spPr>
          <a:xfrm rot="16200000" flipV="1">
            <a:off x="-43017" y="6277273"/>
            <a:ext cx="623743" cy="537710"/>
          </a:xfrm>
          <a:prstGeom prst="triangle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flipV="1">
            <a:off x="10740862" y="0"/>
            <a:ext cx="623743" cy="537710"/>
          </a:xfrm>
          <a:prstGeom prst="triangle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flipV="1">
            <a:off x="11364653" y="0"/>
            <a:ext cx="827348" cy="713232"/>
          </a:xfrm>
          <a:prstGeom prst="triangle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flipH="1" flipV="1">
            <a:off x="827396" y="0"/>
            <a:ext cx="623743" cy="537710"/>
          </a:xfrm>
          <a:prstGeom prst="triangle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flipH="1" flipV="1">
            <a:off x="0" y="0"/>
            <a:ext cx="827348" cy="713232"/>
          </a:xfrm>
          <a:prstGeom prst="triangle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rot="5400000" flipH="1" flipV="1">
            <a:off x="11611273" y="6277273"/>
            <a:ext cx="623743" cy="537710"/>
          </a:xfrm>
          <a:prstGeom prst="triangle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>
            <p:custDataLst>
              <p:tags r:id="rId2"/>
            </p:custDataLst>
          </p:nvPr>
        </p:nvSpPr>
        <p:spPr>
          <a:xfrm>
            <a:off x="6995160" y="5486400"/>
            <a:ext cx="2514600" cy="1371600"/>
          </a:xfrm>
          <a:prstGeom prst="triangl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>
            <p:custDataLst>
              <p:tags r:id="rId3"/>
            </p:custDataLst>
          </p:nvPr>
        </p:nvSpPr>
        <p:spPr>
          <a:xfrm>
            <a:off x="8497871" y="4507992"/>
            <a:ext cx="3694129" cy="2350008"/>
          </a:xfrm>
          <a:prstGeom prst="triangl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Freeform 38"/>
          <p:cNvSpPr/>
          <p:nvPr>
            <p:custDataLst>
              <p:tags r:id="rId3"/>
            </p:custDataLst>
          </p:nvPr>
        </p:nvSpPr>
        <p:spPr bwMode="auto">
          <a:xfrm rot="5400000" flipH="1">
            <a:off x="11668200" y="2623459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9" name="Freeform 39"/>
          <p:cNvSpPr/>
          <p:nvPr>
            <p:custDataLst>
              <p:tags r:id="rId4"/>
            </p:custDataLst>
          </p:nvPr>
        </p:nvSpPr>
        <p:spPr bwMode="auto">
          <a:xfrm rot="5400000" flipH="1">
            <a:off x="11668200" y="3755741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1" name="Freeform 51"/>
          <p:cNvSpPr/>
          <p:nvPr>
            <p:custDataLst>
              <p:tags r:id="rId5"/>
            </p:custDataLst>
          </p:nvPr>
        </p:nvSpPr>
        <p:spPr bwMode="auto">
          <a:xfrm rot="5400000" flipH="1">
            <a:off x="11668200" y="318960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2" name="Freeform 38"/>
          <p:cNvSpPr/>
          <p:nvPr>
            <p:custDataLst>
              <p:tags r:id="rId6"/>
            </p:custDataLst>
          </p:nvPr>
        </p:nvSpPr>
        <p:spPr bwMode="auto">
          <a:xfrm rot="16200000">
            <a:off x="-44999" y="2623327"/>
            <a:ext cx="568800" cy="478800"/>
          </a:xfrm>
          <a:custGeom>
            <a:avLst/>
            <a:gdLst>
              <a:gd name="T0" fmla="*/ 463 w 463"/>
              <a:gd name="T1" fmla="*/ 0 h 401"/>
              <a:gd name="T2" fmla="*/ 232 w 463"/>
              <a:gd name="T3" fmla="*/ 401 h 401"/>
              <a:gd name="T4" fmla="*/ 0 w 463"/>
              <a:gd name="T5" fmla="*/ 0 h 401"/>
              <a:gd name="T6" fmla="*/ 463 w 463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463" y="0"/>
                </a:moveTo>
                <a:lnTo>
                  <a:pt x="232" y="401"/>
                </a:lnTo>
                <a:lnTo>
                  <a:pt x="0" y="0"/>
                </a:lnTo>
                <a:lnTo>
                  <a:pt x="46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3" name="Freeform 39"/>
          <p:cNvSpPr/>
          <p:nvPr>
            <p:custDataLst>
              <p:tags r:id="rId7"/>
            </p:custDataLst>
          </p:nvPr>
        </p:nvSpPr>
        <p:spPr bwMode="auto">
          <a:xfrm rot="16200000">
            <a:off x="-44999" y="3755873"/>
            <a:ext cx="568800" cy="478800"/>
          </a:xfrm>
          <a:custGeom>
            <a:avLst/>
            <a:gdLst>
              <a:gd name="T0" fmla="*/ 464 w 464"/>
              <a:gd name="T1" fmla="*/ 0 h 401"/>
              <a:gd name="T2" fmla="*/ 232 w 464"/>
              <a:gd name="T3" fmla="*/ 401 h 401"/>
              <a:gd name="T4" fmla="*/ 0 w 464"/>
              <a:gd name="T5" fmla="*/ 0 h 401"/>
              <a:gd name="T6" fmla="*/ 464 w 464"/>
              <a:gd name="T7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" h="401">
                <a:moveTo>
                  <a:pt x="464" y="0"/>
                </a:moveTo>
                <a:lnTo>
                  <a:pt x="232" y="401"/>
                </a:lnTo>
                <a:lnTo>
                  <a:pt x="0" y="0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14" name="Freeform 51"/>
          <p:cNvSpPr/>
          <p:nvPr>
            <p:custDataLst>
              <p:tags r:id="rId8"/>
            </p:custDataLst>
          </p:nvPr>
        </p:nvSpPr>
        <p:spPr bwMode="auto">
          <a:xfrm rot="16200000">
            <a:off x="-44999" y="3189600"/>
            <a:ext cx="568800" cy="478800"/>
          </a:xfrm>
          <a:custGeom>
            <a:avLst/>
            <a:gdLst>
              <a:gd name="T0" fmla="*/ 0 w 463"/>
              <a:gd name="T1" fmla="*/ 401 h 401"/>
              <a:gd name="T2" fmla="*/ 231 w 463"/>
              <a:gd name="T3" fmla="*/ 0 h 401"/>
              <a:gd name="T4" fmla="*/ 463 w 463"/>
              <a:gd name="T5" fmla="*/ 401 h 401"/>
              <a:gd name="T6" fmla="*/ 0 w 463"/>
              <a:gd name="T7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01">
                <a:moveTo>
                  <a:pt x="0" y="401"/>
                </a:moveTo>
                <a:lnTo>
                  <a:pt x="231" y="0"/>
                </a:lnTo>
                <a:lnTo>
                  <a:pt x="463" y="401"/>
                </a:lnTo>
                <a:lnTo>
                  <a:pt x="0" y="4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5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6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491.xml"/><Relationship Id="rId23" Type="http://schemas.openxmlformats.org/officeDocument/2006/relationships/tags" Target="../tags/tag490.xml"/><Relationship Id="rId22" Type="http://schemas.openxmlformats.org/officeDocument/2006/relationships/tags" Target="../tags/tag489.xml"/><Relationship Id="rId21" Type="http://schemas.openxmlformats.org/officeDocument/2006/relationships/tags" Target="../tags/tag488.xml"/><Relationship Id="rId20" Type="http://schemas.openxmlformats.org/officeDocument/2006/relationships/tags" Target="../tags/tag48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48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94.xml"/><Relationship Id="rId3" Type="http://schemas.openxmlformats.org/officeDocument/2006/relationships/image" Target="../media/image3.png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1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51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51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16.xml"/><Relationship Id="rId1" Type="http://schemas.openxmlformats.org/officeDocument/2006/relationships/tags" Target="../tags/tag51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7.xml"/><Relationship Id="rId7" Type="http://schemas.openxmlformats.org/officeDocument/2006/relationships/tags" Target="../tags/tag517.xml"/><Relationship Id="rId6" Type="http://schemas.openxmlformats.org/officeDocument/2006/relationships/image" Target="../media/image2.sv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7.xml"/><Relationship Id="rId7" Type="http://schemas.openxmlformats.org/officeDocument/2006/relationships/tags" Target="../tags/tag518.xml"/><Relationship Id="rId6" Type="http://schemas.openxmlformats.org/officeDocument/2006/relationships/image" Target="../media/image33.jpeg"/><Relationship Id="rId5" Type="http://schemas.openxmlformats.org/officeDocument/2006/relationships/image" Target="../media/image2.svg"/><Relationship Id="rId4" Type="http://schemas.openxmlformats.org/officeDocument/2006/relationships/image" Target="../media/image30.png"/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19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520.xml"/><Relationship Id="rId5" Type="http://schemas.openxmlformats.org/officeDocument/2006/relationships/image" Target="../media/image3.sv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521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3" Type="http://schemas.openxmlformats.org/officeDocument/2006/relationships/image" Target="../media/image4.svg"/><Relationship Id="rId2" Type="http://schemas.openxmlformats.org/officeDocument/2006/relationships/image" Target="../media/image42.pn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52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03.xml"/><Relationship Id="rId8" Type="http://schemas.openxmlformats.org/officeDocument/2006/relationships/tags" Target="../tags/tag502.xml"/><Relationship Id="rId7" Type="http://schemas.openxmlformats.org/officeDocument/2006/relationships/tags" Target="../tags/tag501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4" Type="http://schemas.openxmlformats.org/officeDocument/2006/relationships/tags" Target="../tags/tag498.xml"/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49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17.xml"/><Relationship Id="rId7" Type="http://schemas.openxmlformats.org/officeDocument/2006/relationships/tags" Target="../tags/tag523.xml"/><Relationship Id="rId6" Type="http://schemas.openxmlformats.org/officeDocument/2006/relationships/image" Target="../media/image5.svg"/><Relationship Id="rId5" Type="http://schemas.openxmlformats.org/officeDocument/2006/relationships/image" Target="../media/image4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24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7.xml"/><Relationship Id="rId6" Type="http://schemas.openxmlformats.org/officeDocument/2006/relationships/tags" Target="../tags/tag525.xml"/><Relationship Id="rId5" Type="http://schemas.openxmlformats.org/officeDocument/2006/relationships/image" Target="../media/image4.svg"/><Relationship Id="rId4" Type="http://schemas.openxmlformats.org/officeDocument/2006/relationships/image" Target="../media/image42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527.xml"/><Relationship Id="rId1" Type="http://schemas.openxmlformats.org/officeDocument/2006/relationships/tags" Target="../tags/tag52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06.xml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0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08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09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510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1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41805" y="2702560"/>
            <a:ext cx="9077325" cy="111823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ym typeface="+mn-lt"/>
              </a:rPr>
              <a:t>XXX</a:t>
            </a:r>
            <a:r>
              <a:rPr lang="zh-CN" altLang="en-US" dirty="0">
                <a:sym typeface="+mn-lt"/>
              </a:rPr>
              <a:t>学校</a:t>
            </a:r>
            <a:br>
              <a:rPr lang="zh-CN" altLang="en-US" dirty="0">
                <a:sym typeface="+mn-lt"/>
              </a:rPr>
            </a:br>
            <a:r>
              <a:rPr lang="zh-CN" altLang="en-US" sz="4000" dirty="0">
                <a:sym typeface="+mn-lt"/>
              </a:rPr>
              <a:t>爱上学</a:t>
            </a:r>
            <a:r>
              <a:rPr lang="en-US" altLang="zh-CN" sz="4000" dirty="0">
                <a:sym typeface="+mn-lt"/>
              </a:rPr>
              <a:t>·</a:t>
            </a:r>
            <a:r>
              <a:rPr lang="zh-CN" altLang="en-US" sz="4000" dirty="0">
                <a:sym typeface="+mn-lt"/>
              </a:rPr>
              <a:t>智慧教育平台</a:t>
            </a:r>
            <a:br>
              <a:rPr lang="zh-CN" altLang="en-US" sz="4000" dirty="0">
                <a:sym typeface="+mn-lt"/>
              </a:rPr>
            </a:br>
            <a:r>
              <a:rPr lang="zh-CN" altLang="en-US" sz="4000" dirty="0">
                <a:sym typeface="+mn-lt"/>
              </a:rPr>
              <a:t>教师功能培训</a:t>
            </a:r>
            <a:endParaRPr lang="zh-CN" altLang="en-US" sz="4000" dirty="0">
              <a:sym typeface="+mn-lt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9808182" y="5328897"/>
            <a:ext cx="1777956" cy="540979"/>
          </a:xfrm>
        </p:spPr>
        <p:txBody>
          <a:bodyPr/>
          <a:lstStyle/>
          <a:p>
            <a:r>
              <a:rPr lang="en-US" altLang="zh-CN" dirty="0">
                <a:sym typeface="+mn-lt"/>
              </a:rPr>
              <a:t>2019.8.29</a:t>
            </a:r>
            <a:endParaRPr lang="en-US" altLang="zh-CN" dirty="0">
              <a:sym typeface="+mn-lt"/>
            </a:endParaRPr>
          </a:p>
        </p:txBody>
      </p:sp>
      <p:pic>
        <p:nvPicPr>
          <p:cNvPr id="42" name="图片 41" descr="成都致学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218" y="154821"/>
            <a:ext cx="2216135" cy="174775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智能软件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校园平台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32410" y="1520825"/>
            <a:ext cx="11680638" cy="4320000"/>
            <a:chOff x="4195" y="3401"/>
            <a:chExt cx="10810" cy="3998"/>
          </a:xfrm>
        </p:grpSpPr>
        <p:grpSp>
          <p:nvGrpSpPr>
            <p:cNvPr id="3" name="2719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/>
          </p:nvGrpSpPr>
          <p:grpSpPr>
            <a:xfrm>
              <a:off x="4195" y="3401"/>
              <a:ext cx="10811" cy="3998"/>
              <a:chOff x="-120114" y="1630475"/>
              <a:chExt cx="12204192" cy="4513150"/>
            </a:xfrm>
          </p:grpSpPr>
          <p:sp>
            <p:nvSpPr>
              <p:cNvPr id="4" name="ïṥ1íḋe"/>
              <p:cNvSpPr/>
              <p:nvPr/>
            </p:nvSpPr>
            <p:spPr>
              <a:xfrm>
                <a:off x="-120114" y="4343400"/>
                <a:ext cx="12204192" cy="18002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" name="íSlîḑè"/>
              <p:cNvSpPr/>
              <p:nvPr/>
            </p:nvSpPr>
            <p:spPr>
              <a:xfrm>
                <a:off x="763372" y="3218687"/>
                <a:ext cx="3126120" cy="2924937"/>
              </a:xfrm>
              <a:prstGeom prst="rect">
                <a:avLst/>
              </a:prstGeom>
              <a:solidFill>
                <a:srgbClr val="FFFFFF"/>
              </a:solid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" name="îṡľiḍê"/>
              <p:cNvSpPr/>
              <p:nvPr/>
            </p:nvSpPr>
            <p:spPr>
              <a:xfrm>
                <a:off x="4532940" y="3218687"/>
                <a:ext cx="3126120" cy="2924937"/>
              </a:xfrm>
              <a:prstGeom prst="rect">
                <a:avLst/>
              </a:prstGeom>
              <a:solidFill>
                <a:srgbClr val="FFFFFF"/>
              </a:solid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" name="íṣľíḍe"/>
              <p:cNvSpPr/>
              <p:nvPr/>
            </p:nvSpPr>
            <p:spPr>
              <a:xfrm>
                <a:off x="8302508" y="3218687"/>
                <a:ext cx="3126120" cy="2924937"/>
              </a:xfrm>
              <a:prstGeom prst="rect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íṥļiďe"/>
              <p:cNvSpPr txBox="1"/>
              <p:nvPr/>
            </p:nvSpPr>
            <p:spPr bwMode="auto">
              <a:xfrm>
                <a:off x="763372" y="1630475"/>
                <a:ext cx="10436124" cy="4418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lIns="91440" tIns="45720" rIns="91440" bIns="4572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智慧安全</a:t>
                </a:r>
                <a:endPara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íSlïḍé"/>
              <p:cNvSpPr/>
              <p:nvPr/>
            </p:nvSpPr>
            <p:spPr bwMode="auto">
              <a:xfrm>
                <a:off x="742329" y="2319807"/>
                <a:ext cx="3126121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b="1" dirty="0" smtClean="0">
                    <a:cs typeface="+mn-ea"/>
                    <a:sym typeface="+mn-lt"/>
                  </a:rPr>
                  <a:t>智能考勤</a:t>
                </a:r>
                <a:endParaRPr lang="zh-CN" altLang="en-US" b="1" dirty="0" smtClean="0">
                  <a:cs typeface="+mn-ea"/>
                  <a:sym typeface="+mn-lt"/>
                </a:endParaRPr>
              </a:p>
            </p:txBody>
          </p:sp>
        </p:grpSp>
        <p:sp>
          <p:nvSpPr>
            <p:cNvPr id="45" name="íSlïḍé"/>
            <p:cNvSpPr/>
            <p:nvPr/>
          </p:nvSpPr>
          <p:spPr bwMode="auto">
            <a:xfrm>
              <a:off x="8298" y="4040"/>
              <a:ext cx="27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cs typeface="+mn-ea"/>
                  <a:sym typeface="+mn-lt"/>
                </a:rPr>
                <a:t>假条管理</a:t>
              </a:r>
              <a:endParaRPr lang="zh-CN" altLang="en-US" b="1" dirty="0" smtClean="0">
                <a:cs typeface="+mn-ea"/>
                <a:sym typeface="+mn-lt"/>
              </a:endParaRPr>
            </a:p>
          </p:txBody>
        </p:sp>
        <p:sp>
          <p:nvSpPr>
            <p:cNvPr id="46" name="íSlïḍé"/>
            <p:cNvSpPr/>
            <p:nvPr/>
          </p:nvSpPr>
          <p:spPr bwMode="auto">
            <a:xfrm>
              <a:off x="11618" y="4058"/>
              <a:ext cx="27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cs typeface="+mn-ea"/>
                  <a:sym typeface="+mn-lt"/>
                </a:rPr>
                <a:t>访客系统</a:t>
              </a:r>
              <a:endParaRPr lang="zh-CN" altLang="en-US" b="1" dirty="0" smtClean="0">
                <a:cs typeface="+mn-ea"/>
                <a:sym typeface="+mn-lt"/>
              </a:endParaRPr>
            </a:p>
          </p:txBody>
        </p:sp>
        <p:pic>
          <p:nvPicPr>
            <p:cNvPr id="2" name="图片 1" descr="屏幕快照 2019-08-23 下午2.02.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5" y="4867"/>
              <a:ext cx="2962" cy="2532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4940" y="4867"/>
              <a:ext cx="2788" cy="2380"/>
              <a:chOff x="758" y="2151"/>
              <a:chExt cx="2788" cy="238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" y="2151"/>
                <a:ext cx="1445" cy="2381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2" y="2151"/>
                <a:ext cx="1284" cy="2315"/>
              </a:xfrm>
              <a:prstGeom prst="rect">
                <a:avLst/>
              </a:prstGeom>
            </p:spPr>
          </p:pic>
        </p:grpSp>
      </p:grpSp>
    </p:spTree>
    <p:custDataLst>
      <p:tags r:id="rId5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智能软件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校园平台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8605" y="1518285"/>
            <a:ext cx="11682000" cy="4320000"/>
            <a:chOff x="4195" y="3401"/>
            <a:chExt cx="10810" cy="3998"/>
          </a:xfrm>
        </p:grpSpPr>
        <p:grpSp>
          <p:nvGrpSpPr>
            <p:cNvPr id="47" name="2719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/>
          </p:nvGrpSpPr>
          <p:grpSpPr>
            <a:xfrm>
              <a:off x="4195" y="3401"/>
              <a:ext cx="10811" cy="3998"/>
              <a:chOff x="-135918" y="1630475"/>
              <a:chExt cx="12204192" cy="4513150"/>
            </a:xfrm>
          </p:grpSpPr>
          <p:sp>
            <p:nvSpPr>
              <p:cNvPr id="48" name="ïṥ1íḋe"/>
              <p:cNvSpPr/>
              <p:nvPr/>
            </p:nvSpPr>
            <p:spPr>
              <a:xfrm>
                <a:off x="-135918" y="4343400"/>
                <a:ext cx="12204192" cy="18002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íSlîḑè"/>
              <p:cNvSpPr/>
              <p:nvPr/>
            </p:nvSpPr>
            <p:spPr>
              <a:xfrm>
                <a:off x="763372" y="3218687"/>
                <a:ext cx="3126120" cy="2924937"/>
              </a:xfrm>
              <a:prstGeom prst="rect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îṡľiḍê"/>
              <p:cNvSpPr/>
              <p:nvPr/>
            </p:nvSpPr>
            <p:spPr>
              <a:xfrm>
                <a:off x="4532940" y="3218687"/>
                <a:ext cx="3126120" cy="2924937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íṣľíḍe"/>
              <p:cNvSpPr/>
              <p:nvPr/>
            </p:nvSpPr>
            <p:spPr>
              <a:xfrm>
                <a:off x="8302508" y="3218687"/>
                <a:ext cx="3126120" cy="2924937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íṥļiďe"/>
              <p:cNvSpPr txBox="1"/>
              <p:nvPr/>
            </p:nvSpPr>
            <p:spPr bwMode="auto">
              <a:xfrm>
                <a:off x="763372" y="1630475"/>
                <a:ext cx="10436124" cy="4418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lIns="91440" tIns="45720" rIns="91440" bIns="4572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智慧教学</a:t>
                </a:r>
                <a:endPara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íSlïḍé"/>
              <p:cNvSpPr/>
              <p:nvPr/>
            </p:nvSpPr>
            <p:spPr bwMode="auto">
              <a:xfrm>
                <a:off x="742329" y="2319807"/>
                <a:ext cx="3126121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b="1" dirty="0">
                    <a:cs typeface="+mn-ea"/>
                    <a:sym typeface="+mn-lt"/>
                  </a:rPr>
                  <a:t>学</a:t>
                </a:r>
                <a:r>
                  <a:rPr lang="zh-CN" altLang="en-US" b="1" dirty="0" smtClean="0">
                    <a:cs typeface="+mn-ea"/>
                    <a:sym typeface="+mn-lt"/>
                  </a:rPr>
                  <a:t>情分析系统</a:t>
                </a:r>
                <a:endParaRPr lang="zh-CN" altLang="en-US" b="1" dirty="0" smtClean="0">
                  <a:cs typeface="+mn-ea"/>
                  <a:sym typeface="+mn-lt"/>
                </a:endParaRPr>
              </a:p>
            </p:txBody>
          </p:sp>
        </p:grpSp>
        <p:sp>
          <p:nvSpPr>
            <p:cNvPr id="54" name="íSlïḍé"/>
            <p:cNvSpPr/>
            <p:nvPr/>
          </p:nvSpPr>
          <p:spPr bwMode="auto">
            <a:xfrm>
              <a:off x="8312" y="4040"/>
              <a:ext cx="27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55" name="íSlïḍé"/>
            <p:cNvSpPr/>
            <p:nvPr/>
          </p:nvSpPr>
          <p:spPr bwMode="auto">
            <a:xfrm>
              <a:off x="11632" y="4058"/>
              <a:ext cx="27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选修课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66" name="íSlïḍé"/>
            <p:cNvSpPr/>
            <p:nvPr/>
          </p:nvSpPr>
          <p:spPr bwMode="auto">
            <a:xfrm>
              <a:off x="8229" y="4003"/>
              <a:ext cx="27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cs typeface="+mn-ea"/>
                  <a:sym typeface="+mn-lt"/>
                </a:rPr>
                <a:t>课程表</a:t>
              </a:r>
              <a:endParaRPr lang="zh-CN" altLang="en-US" b="1" dirty="0" smtClean="0">
                <a:cs typeface="+mn-ea"/>
                <a:sym typeface="+mn-lt"/>
              </a:endParaRPr>
            </a:p>
          </p:txBody>
        </p:sp>
      </p:grpSp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智能软件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校园平台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5270" y="1532255"/>
            <a:ext cx="11682000" cy="4320000"/>
            <a:chOff x="4195" y="3401"/>
            <a:chExt cx="10810" cy="3998"/>
          </a:xfrm>
        </p:grpSpPr>
        <p:grpSp>
          <p:nvGrpSpPr>
            <p:cNvPr id="56" name="2719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/>
          </p:nvGrpSpPr>
          <p:grpSpPr>
            <a:xfrm>
              <a:off x="4195" y="3401"/>
              <a:ext cx="10811" cy="3998"/>
              <a:chOff x="-135918" y="1630475"/>
              <a:chExt cx="12204192" cy="4513149"/>
            </a:xfrm>
          </p:grpSpPr>
          <p:sp>
            <p:nvSpPr>
              <p:cNvPr id="57" name="ïṥ1íḋe"/>
              <p:cNvSpPr/>
              <p:nvPr/>
            </p:nvSpPr>
            <p:spPr>
              <a:xfrm>
                <a:off x="-135918" y="4342271"/>
                <a:ext cx="12204192" cy="180022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íSlîḑè"/>
              <p:cNvSpPr/>
              <p:nvPr/>
            </p:nvSpPr>
            <p:spPr>
              <a:xfrm>
                <a:off x="763372" y="3218687"/>
                <a:ext cx="3126120" cy="2924937"/>
              </a:xfrm>
              <a:prstGeom prst="rect">
                <a:avLst/>
              </a:prstGeom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îṡľiḍê"/>
              <p:cNvSpPr/>
              <p:nvPr/>
            </p:nvSpPr>
            <p:spPr>
              <a:xfrm>
                <a:off x="4532940" y="3218687"/>
                <a:ext cx="3126120" cy="2924937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íṣľíḍe"/>
              <p:cNvSpPr/>
              <p:nvPr/>
            </p:nvSpPr>
            <p:spPr>
              <a:xfrm>
                <a:off x="8302508" y="3218687"/>
                <a:ext cx="3126120" cy="2924937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íṥļiďe"/>
              <p:cNvSpPr txBox="1"/>
              <p:nvPr/>
            </p:nvSpPr>
            <p:spPr bwMode="auto">
              <a:xfrm>
                <a:off x="763372" y="1630475"/>
                <a:ext cx="10436124" cy="4418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lIns="91440" tIns="45720" rIns="91440" bIns="4572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智慧教务</a:t>
                </a:r>
                <a:endPara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íSlïḍé"/>
              <p:cNvSpPr/>
              <p:nvPr/>
            </p:nvSpPr>
            <p:spPr bwMode="auto">
              <a:xfrm>
                <a:off x="742329" y="2319807"/>
                <a:ext cx="3126121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b="1" dirty="0" smtClean="0">
                    <a:cs typeface="+mn-ea"/>
                    <a:sym typeface="+mn-lt"/>
                  </a:rPr>
                  <a:t>校园</a:t>
                </a:r>
                <a:r>
                  <a:rPr lang="en-US" altLang="zh-CN" b="1" dirty="0" smtClean="0">
                    <a:cs typeface="+mn-ea"/>
                    <a:sym typeface="+mn-lt"/>
                  </a:rPr>
                  <a:t>OA</a:t>
                </a:r>
                <a:endParaRPr lang="en-US" altLang="zh-CN" b="1" dirty="0" smtClean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íSlïḍé"/>
            <p:cNvSpPr/>
            <p:nvPr/>
          </p:nvSpPr>
          <p:spPr bwMode="auto">
            <a:xfrm>
              <a:off x="8312" y="4040"/>
              <a:ext cx="27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cs typeface="+mn-ea"/>
                  <a:sym typeface="+mn-lt"/>
                </a:rPr>
                <a:t>固定资产管理</a:t>
              </a:r>
              <a:endParaRPr lang="zh-CN" altLang="en-US" b="1" dirty="0" smtClean="0">
                <a:cs typeface="+mn-ea"/>
                <a:sym typeface="+mn-lt"/>
              </a:endParaRPr>
            </a:p>
          </p:txBody>
        </p:sp>
        <p:sp>
          <p:nvSpPr>
            <p:cNvPr id="64" name="íSlïḍé"/>
            <p:cNvSpPr/>
            <p:nvPr/>
          </p:nvSpPr>
          <p:spPr bwMode="auto">
            <a:xfrm>
              <a:off x="11632" y="4058"/>
              <a:ext cx="27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65" name="íSlïḍé"/>
            <p:cNvSpPr/>
            <p:nvPr/>
          </p:nvSpPr>
          <p:spPr bwMode="auto">
            <a:xfrm>
              <a:off x="11651" y="4026"/>
              <a:ext cx="27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 smtClean="0">
                  <a:cs typeface="+mn-ea"/>
                  <a:sym typeface="+mn-lt"/>
                </a:rPr>
                <a:t>报修系统</a:t>
              </a:r>
              <a:endParaRPr lang="zh-CN" altLang="en-US" b="1" dirty="0" smtClean="0">
                <a:cs typeface="+mn-ea"/>
                <a:sym typeface="+mn-lt"/>
              </a:endParaRPr>
            </a:p>
          </p:txBody>
        </p:sp>
      </p:grpSp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9500" y="320357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spc="-150">
                <a:sym typeface="+mn-lt"/>
              </a:rPr>
              <a:t>二、</a:t>
            </a:r>
            <a:r>
              <a:rPr lang="zh-CN" altLang="en-US" sz="4000">
                <a:sym typeface="+mn-lt"/>
              </a:rPr>
              <a:t>重点应用与操作</a:t>
            </a:r>
            <a:endParaRPr lang="en-US" altLang="zh-CN" sz="400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校园安全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学生考勤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 descr="微信图片_201908271426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835" y="1279525"/>
            <a:ext cx="2430001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 descr="微信图片_201908271426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890" y="1279525"/>
            <a:ext cx="2430001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 descr="微信图片_2019082714265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75" y="1279525"/>
            <a:ext cx="2430001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虚尾箭头 4"/>
          <p:cNvSpPr/>
          <p:nvPr/>
        </p:nvSpPr>
        <p:spPr>
          <a:xfrm>
            <a:off x="3015615" y="344487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微信图片_201811161545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255" y="1279525"/>
            <a:ext cx="2433798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虚尾箭头 11"/>
          <p:cNvSpPr/>
          <p:nvPr/>
        </p:nvSpPr>
        <p:spPr>
          <a:xfrm>
            <a:off x="5932805" y="344487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8853805" y="344487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579495" y="3124200"/>
            <a:ext cx="2095500" cy="29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1995735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100" y="3335020"/>
            <a:ext cx="914400" cy="9144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校园安全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请假管理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(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审批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)</a:t>
            </a:r>
            <a:endParaRPr lang="en-US" altLang="zh-CN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 descr="微信图片_2019082714485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6510" y="1270000"/>
            <a:ext cx="2429999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 descr="微信图片_201908271426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" y="1269365"/>
            <a:ext cx="2430001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 descr="微信图片_201908271534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10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图片 15" descr="1995735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570" y="4314825"/>
            <a:ext cx="914400" cy="914400"/>
          </a:xfrm>
          <a:prstGeom prst="rect">
            <a:avLst/>
          </a:prstGeom>
        </p:spPr>
      </p:pic>
      <p:pic>
        <p:nvPicPr>
          <p:cNvPr id="12" name="图片 11" descr="微信图片_201908271540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310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虚尾箭头 12"/>
          <p:cNvSpPr/>
          <p:nvPr/>
        </p:nvSpPr>
        <p:spPr>
          <a:xfrm>
            <a:off x="3003550" y="338201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虚尾箭头 13"/>
          <p:cNvSpPr/>
          <p:nvPr/>
        </p:nvSpPr>
        <p:spPr>
          <a:xfrm>
            <a:off x="5948680" y="338201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虚尾箭头 14"/>
          <p:cNvSpPr/>
          <p:nvPr/>
        </p:nvSpPr>
        <p:spPr>
          <a:xfrm>
            <a:off x="8919210" y="338201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600450" y="3007360"/>
            <a:ext cx="971550" cy="29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319645" y="5295900"/>
            <a:ext cx="523875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校园安全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请假管理（请假）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 descr="微信图片_201908271448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1268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 descr="微信图片_201908271534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255" y="1268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矩形 17"/>
          <p:cNvSpPr/>
          <p:nvPr/>
        </p:nvSpPr>
        <p:spPr>
          <a:xfrm>
            <a:off x="2496820" y="1464628"/>
            <a:ext cx="372110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微信图片_201908271534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615" y="1268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 descr="微信图片_201908271534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395" y="1268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虚尾箭头 12"/>
          <p:cNvSpPr/>
          <p:nvPr/>
        </p:nvSpPr>
        <p:spPr>
          <a:xfrm>
            <a:off x="2985135" y="338074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虚尾箭头 7"/>
          <p:cNvSpPr/>
          <p:nvPr/>
        </p:nvSpPr>
        <p:spPr>
          <a:xfrm>
            <a:off x="5948045" y="338074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79540" y="5275263"/>
            <a:ext cx="523875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虚尾箭头 9"/>
          <p:cNvSpPr/>
          <p:nvPr/>
        </p:nvSpPr>
        <p:spPr>
          <a:xfrm>
            <a:off x="8938260" y="338074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家校互动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班级圈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 descr="微信图片_2019082716014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2525" y="1268730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 descr="微信图片_20190827160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70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 descr="微信图片_20190827160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30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图片 15" descr="1995735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1985" y="2733675"/>
            <a:ext cx="914400" cy="9144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011670" y="1464628"/>
            <a:ext cx="372110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830560" y="1464628"/>
            <a:ext cx="372110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4128135" y="338137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虚尾箭头 5"/>
          <p:cNvSpPr/>
          <p:nvPr/>
        </p:nvSpPr>
        <p:spPr>
          <a:xfrm>
            <a:off x="7931785" y="338137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23925" y="6011545"/>
            <a:ext cx="7848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简版班圈、通知、作业与正常模式区别</a:t>
            </a:r>
            <a:r>
              <a:rPr lang="en-US" altLang="zh-CN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简短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阅读模式与全文阅读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家校互动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作业通知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 descr="微信图片_201908271601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4430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 descr="1995735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135" y="2695575"/>
            <a:ext cx="914400" cy="914400"/>
          </a:xfrm>
          <a:prstGeom prst="rect">
            <a:avLst/>
          </a:prstGeom>
        </p:spPr>
      </p:pic>
      <p:pic>
        <p:nvPicPr>
          <p:cNvPr id="7" name="图片 6" descr="1995735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6035" y="3375025"/>
            <a:ext cx="914400" cy="914400"/>
          </a:xfrm>
          <a:prstGeom prst="rect">
            <a:avLst/>
          </a:prstGeom>
        </p:spPr>
      </p:pic>
      <p:pic>
        <p:nvPicPr>
          <p:cNvPr id="8" name="图片 7" descr="微信图片_201908271612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970" y="1262380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 descr="微信图片_201908271612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780" y="1262380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矩形 17"/>
          <p:cNvSpPr/>
          <p:nvPr/>
        </p:nvSpPr>
        <p:spPr>
          <a:xfrm>
            <a:off x="7025005" y="1464628"/>
            <a:ext cx="372110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431020" y="1464945"/>
            <a:ext cx="876300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4128135" y="337502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虚尾箭头 10"/>
          <p:cNvSpPr/>
          <p:nvPr/>
        </p:nvSpPr>
        <p:spPr>
          <a:xfrm>
            <a:off x="7877810" y="338201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教务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成绩管理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>
            <a:hlinkClick r:id="rId1" action="ppaction://hlinksldjump"/>
          </p:cNvPr>
          <p:cNvSpPr txBox="1"/>
          <p:nvPr/>
        </p:nvSpPr>
        <p:spPr>
          <a:xfrm>
            <a:off x="725170" y="1029335"/>
            <a:ext cx="11053445" cy="339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ctr">
              <a:lnSpc>
                <a:spcPct val="90000"/>
              </a:lnSpc>
              <a:buNone/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PC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端整理表格、上传成绩，发送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微信图片_20181118212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391920"/>
            <a:ext cx="10058400" cy="4874260"/>
          </a:xfrm>
          <a:prstGeom prst="rect">
            <a:avLst/>
          </a:prstGeom>
        </p:spPr>
      </p:pic>
      <p:pic>
        <p:nvPicPr>
          <p:cNvPr id="4" name="图片 3" descr="图片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35" y="1617980"/>
            <a:ext cx="10057765" cy="4821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 rot="17740647">
            <a:off x="1219861" y="4605192"/>
            <a:ext cx="447984" cy="4479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rot="17740647">
            <a:off x="686923" y="4784680"/>
            <a:ext cx="280256" cy="280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grpSp>
        <p:nvGrpSpPr>
          <p:cNvPr id="28" name="组合 27"/>
          <p:cNvGrpSpPr/>
          <p:nvPr>
            <p:custDataLst>
              <p:tags r:id="rId3"/>
            </p:custDataLst>
          </p:nvPr>
        </p:nvGrpSpPr>
        <p:grpSpPr>
          <a:xfrm rot="19279997">
            <a:off x="733894" y="201806"/>
            <a:ext cx="4609534" cy="7748958"/>
            <a:chOff x="1378576" y="-791779"/>
            <a:chExt cx="4609534" cy="7748958"/>
          </a:xfrm>
        </p:grpSpPr>
        <p:cxnSp>
          <p:nvCxnSpPr>
            <p:cNvPr id="18" name="直接连接符 17"/>
            <p:cNvCxnSpPr/>
            <p:nvPr>
              <p:custDataLst>
                <p:tags r:id="rId4"/>
              </p:custDataLst>
            </p:nvPr>
          </p:nvCxnSpPr>
          <p:spPr>
            <a:xfrm>
              <a:off x="1378576" y="-791779"/>
              <a:ext cx="3444010" cy="738094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5"/>
              </p:custDataLst>
            </p:nvPr>
          </p:nvCxnSpPr>
          <p:spPr>
            <a:xfrm>
              <a:off x="4931713" y="4693186"/>
              <a:ext cx="1056397" cy="226399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7"/>
          <p:cNvSpPr/>
          <p:nvPr>
            <p:custDataLst>
              <p:tags r:id="rId6"/>
            </p:custDataLst>
          </p:nvPr>
        </p:nvSpPr>
        <p:spPr>
          <a:xfrm>
            <a:off x="438150" y="189865"/>
            <a:ext cx="1517650" cy="734695"/>
          </a:xfrm>
          <a:prstGeom prst="rect">
            <a:avLst/>
          </a:prstGeom>
        </p:spPr>
        <p:txBody>
          <a:bodyPr vert="horz" lIns="91440" tIns="46800" rIns="91440" bIns="46800" rtlCol="0" anchor="ctr"/>
          <a:lstStyle/>
          <a:p>
            <a:pPr lvl="0">
              <a:lnSpc>
                <a:spcPct val="140000"/>
              </a:lnSpc>
              <a:spcBef>
                <a:spcPct val="0"/>
              </a:spcBef>
              <a:defRPr/>
            </a:pPr>
            <a:r>
              <a:rPr lang="zh-CN" altLang="en-US" sz="3600" b="1" noProof="1">
                <a:latin typeface="微软雅黑" panose="020B0503020204020204" charset="-122"/>
                <a:ea typeface="微软雅黑" panose="020B0503020204020204" charset="-122"/>
                <a:cs typeface="+mj-cs"/>
                <a:sym typeface="+mn-lt"/>
              </a:rPr>
              <a:t>目录</a:t>
            </a:r>
            <a:endParaRPr lang="zh-CN" altLang="en-US" sz="3600" b="1" noProof="1">
              <a:latin typeface="微软雅黑" panose="020B0503020204020204" charset="-122"/>
              <a:ea typeface="微软雅黑" panose="020B0503020204020204" charset="-122"/>
              <a:cs typeface="+mj-cs"/>
              <a:sym typeface="+mn-lt"/>
            </a:endParaRPr>
          </a:p>
        </p:txBody>
      </p:sp>
      <p:sp>
        <p:nvSpPr>
          <p:cNvPr id="29" name="Isosceles Triangle 32"/>
          <p:cNvSpPr/>
          <p:nvPr>
            <p:custDataLst>
              <p:tags r:id="rId7"/>
            </p:custDataLst>
          </p:nvPr>
        </p:nvSpPr>
        <p:spPr>
          <a:xfrm>
            <a:off x="4717143" y="6268556"/>
            <a:ext cx="2254786" cy="589444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" name="Isosceles Triangle 33"/>
          <p:cNvSpPr/>
          <p:nvPr>
            <p:custDataLst>
              <p:tags r:id="rId8"/>
            </p:custDataLst>
          </p:nvPr>
        </p:nvSpPr>
        <p:spPr>
          <a:xfrm>
            <a:off x="5220071" y="6268556"/>
            <a:ext cx="2254786" cy="589444"/>
          </a:xfrm>
          <a:prstGeom prst="triangl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38136" y="1538535"/>
            <a:ext cx="1353848" cy="1353961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13302" y="1713715"/>
            <a:ext cx="1003517" cy="100360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</a:t>
            </a:r>
            <a:r>
              <a:rPr lang="en-US" sz="3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endParaRPr lang="en-US" sz="30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38136" y="3949630"/>
            <a:ext cx="1353848" cy="1353961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13302" y="4124810"/>
            <a:ext cx="1003517" cy="100360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77800" dist="101600" dir="7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0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</a:t>
            </a:r>
            <a:r>
              <a:rPr lang="en-US" sz="30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en-US" sz="30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74065" y="1380600"/>
            <a:ext cx="1655721" cy="3683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18478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产品简介</a:t>
            </a:r>
            <a:endParaRPr lang="zh-CN" altLang="en-US" b="1" dirty="0">
              <a:solidFill>
                <a:srgbClr val="18478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1873885" y="1707515"/>
            <a:ext cx="9580880" cy="63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1955800" y="1748790"/>
            <a:ext cx="29337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硬件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人脸识别考勤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2.4G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考勤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消费系统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325620" y="1748790"/>
            <a:ext cx="2933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软件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管理平台</a:t>
            </a:r>
            <a:endParaRPr 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App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（小程序）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955800" y="4229735"/>
            <a:ext cx="2933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校园安全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·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学生考勤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请假管理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flipV="1">
            <a:off x="1955800" y="4119880"/>
            <a:ext cx="9519920" cy="146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1955800" y="3756660"/>
            <a:ext cx="2760980" cy="3683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18478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重点应用与操作</a:t>
            </a:r>
            <a:endParaRPr lang="zh-CN" altLang="en-US" b="1" dirty="0">
              <a:solidFill>
                <a:srgbClr val="18478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325620" y="4229735"/>
            <a:ext cx="2933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家校互动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·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班级圈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作业通知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757670" y="4229735"/>
            <a:ext cx="293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教务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·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成绩管理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077960" y="4229735"/>
            <a:ext cx="293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·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短信管理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教务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成绩管理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8785" y="902335"/>
            <a:ext cx="9671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1800" b="0"/>
              <a:t>app</a:t>
            </a:r>
            <a:r>
              <a:rPr lang="zh-CN" altLang="en-US" sz="1800" b="0"/>
              <a:t>端</a:t>
            </a:r>
            <a:r>
              <a:rPr lang="zh-CN" altLang="en-US" sz="1800" b="0"/>
              <a:t>查看本班学生考试成绩。可查看班级每个学生、每门科目成绩情况</a:t>
            </a:r>
            <a:endParaRPr lang="zh-CN" altLang="en-US"/>
          </a:p>
        </p:txBody>
      </p:sp>
      <p:pic>
        <p:nvPicPr>
          <p:cNvPr id="2" name="图片 1" descr="微信图片_201908271644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1560830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 descr="微信图片_2019082716423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270" y="156019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 descr="微信图片_2019082716423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15" y="1559560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 descr="微信图片_201908271642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160" y="1560830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 descr="1995735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6975" y="4081145"/>
            <a:ext cx="914400" cy="914400"/>
          </a:xfrm>
          <a:prstGeom prst="rect">
            <a:avLst/>
          </a:prstGeom>
        </p:spPr>
      </p:pic>
      <p:sp>
        <p:nvSpPr>
          <p:cNvPr id="13" name="虚尾箭头 12"/>
          <p:cNvSpPr/>
          <p:nvPr/>
        </p:nvSpPr>
        <p:spPr>
          <a:xfrm>
            <a:off x="3011805" y="367284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192395" y="4995545"/>
            <a:ext cx="600075" cy="559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虚尾箭头 7"/>
          <p:cNvSpPr/>
          <p:nvPr/>
        </p:nvSpPr>
        <p:spPr>
          <a:xfrm>
            <a:off x="5992495" y="367347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49285" y="1795145"/>
            <a:ext cx="600075" cy="203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虚尾箭头 10"/>
          <p:cNvSpPr/>
          <p:nvPr/>
        </p:nvSpPr>
        <p:spPr>
          <a:xfrm>
            <a:off x="8981440" y="367347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509760" y="3077845"/>
            <a:ext cx="600075" cy="203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教务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成绩管理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 descr="微信图片_20190827164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1268730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 descr="微信图片_20190827164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135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 descr="微信图片_2019082716423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30" y="126809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 descr="微信图片_2019082716423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矩形 17"/>
          <p:cNvSpPr/>
          <p:nvPr/>
        </p:nvSpPr>
        <p:spPr>
          <a:xfrm>
            <a:off x="3795395" y="5240655"/>
            <a:ext cx="1593850" cy="27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2975610" y="338074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虚尾箭头 7"/>
          <p:cNvSpPr/>
          <p:nvPr/>
        </p:nvSpPr>
        <p:spPr>
          <a:xfrm>
            <a:off x="5874385" y="338010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虚尾箭头 8"/>
          <p:cNvSpPr/>
          <p:nvPr/>
        </p:nvSpPr>
        <p:spPr>
          <a:xfrm>
            <a:off x="8884285" y="3380105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37145" y="1920240"/>
            <a:ext cx="869950" cy="4756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0275" y="1270000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校务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短信管理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 descr="微信图片_2019082716295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70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 descr="微信图片_2019082716295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25" y="1269365"/>
            <a:ext cx="243000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 descr="1995735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7335" y="2238375"/>
            <a:ext cx="914400" cy="914400"/>
          </a:xfrm>
          <a:prstGeom prst="rect">
            <a:avLst/>
          </a:prstGeom>
        </p:spPr>
      </p:pic>
      <p:sp>
        <p:nvSpPr>
          <p:cNvPr id="13" name="虚尾箭头 12"/>
          <p:cNvSpPr/>
          <p:nvPr/>
        </p:nvSpPr>
        <p:spPr>
          <a:xfrm>
            <a:off x="4267200" y="338074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虚尾箭头 4"/>
          <p:cNvSpPr/>
          <p:nvPr/>
        </p:nvSpPr>
        <p:spPr>
          <a:xfrm>
            <a:off x="7825740" y="3382010"/>
            <a:ext cx="295275" cy="95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608310" y="1464628"/>
            <a:ext cx="372110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25005" y="1464628"/>
            <a:ext cx="372110" cy="2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94768" y="996269"/>
            <a:ext cx="7202922" cy="1891697"/>
          </a:xfrm>
          <a:ln>
            <a:noFill/>
          </a:ln>
        </p:spPr>
        <p:txBody>
          <a:bodyPr/>
          <a:p>
            <a:pPr algn="ctr"/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</a:rPr>
              <a:t>THANKS!</a:t>
            </a:r>
            <a:endParaRPr lang="en-US" altLang="zh-CN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2" grpId="0"/>
      <p:bldP spid="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89500" y="320357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spc="-150">
                <a:sym typeface="+mn-lt"/>
              </a:rPr>
              <a:t>一、产品</a:t>
            </a:r>
            <a:r>
              <a:rPr lang="zh-CN" altLang="en-US" sz="4000">
                <a:sym typeface="+mn-lt"/>
              </a:rPr>
              <a:t>简介</a:t>
            </a:r>
            <a:endParaRPr lang="zh-CN" altLang="en-US" sz="4000" dirty="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207010"/>
            <a:ext cx="11733530" cy="6443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43675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智能硬件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校门考勤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3" name="2719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351790" y="1017905"/>
            <a:ext cx="11488014" cy="5400000"/>
            <a:chOff x="3046" y="1130300"/>
            <a:chExt cx="12185906" cy="5727701"/>
          </a:xfrm>
        </p:grpSpPr>
        <p:sp>
          <p:nvSpPr>
            <p:cNvPr id="44" name="i$1iḑê"/>
            <p:cNvSpPr/>
            <p:nvPr/>
          </p:nvSpPr>
          <p:spPr>
            <a:xfrm>
              <a:off x="3046" y="5257801"/>
              <a:ext cx="12185906" cy="1600200"/>
            </a:xfrm>
            <a:prstGeom prst="rect">
              <a:avLst/>
            </a:prstGeom>
            <a:solidFill>
              <a:srgbClr val="12182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46" name="îṧļidé"/>
            <p:cNvSpPr/>
            <p:nvPr/>
          </p:nvSpPr>
          <p:spPr>
            <a:xfrm>
              <a:off x="1373124" y="2112132"/>
              <a:ext cx="4722876" cy="3701796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ïsḷíďê"/>
            <p:cNvSpPr/>
            <p:nvPr/>
          </p:nvSpPr>
          <p:spPr>
            <a:xfrm>
              <a:off x="6096000" y="2112132"/>
              <a:ext cx="4722876" cy="3701796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î$ḻîḍé"/>
            <p:cNvSpPr/>
            <p:nvPr/>
          </p:nvSpPr>
          <p:spPr bwMode="auto">
            <a:xfrm>
              <a:off x="6612847" y="2552807"/>
              <a:ext cx="3817155" cy="67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5" tIns="25718" rIns="51435" bIns="25718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作为整个智慧校园方案的核心设备，集成智能算法与核心技术，有机地将智慧校园中的各类软、硬件连接在一起，形成一体化的边到端的解决方案，为包括人脸识别、通道闸机、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2.4G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2.4G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精准考勤、低频激励、食堂消费等应用系统提供集成及数据汇聚能力，是整个智慧校园系统的基石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îşḷïḋè"/>
            <p:cNvSpPr/>
            <p:nvPr/>
          </p:nvSpPr>
          <p:spPr bwMode="auto">
            <a:xfrm>
              <a:off x="7453282" y="4872569"/>
              <a:ext cx="2818373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5" tIns="25718" rIns="51435" bIns="25718" anchor="t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altLang="zh-CN" sz="62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íṣliḓé"/>
            <p:cNvSpPr txBox="1"/>
            <p:nvPr/>
          </p:nvSpPr>
          <p:spPr bwMode="auto">
            <a:xfrm>
              <a:off x="7112059" y="4050559"/>
              <a:ext cx="281837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5" tIns="25718" rIns="51435" bIns="25718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功能特点：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îŝľïḋé"/>
            <p:cNvSpPr/>
            <p:nvPr/>
          </p:nvSpPr>
          <p:spPr bwMode="auto">
            <a:xfrm>
              <a:off x="6612618" y="4099174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51435" tIns="25718" rIns="51435" bIns="25718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iṩḷíďé"/>
            <p:cNvSpPr txBox="1"/>
            <p:nvPr/>
          </p:nvSpPr>
          <p:spPr>
            <a:xfrm>
              <a:off x="673105" y="1130300"/>
              <a:ext cx="10845795" cy="596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1435" tIns="25718" rIns="51435" bIns="25718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ct val="25000"/>
              </a:pPr>
              <a:r>
                <a:rPr lang="zh-CN" altLang="en-US" sz="2400" b="1" dirty="0">
                  <a:cs typeface="+mn-ea"/>
                  <a:sym typeface="+mn-lt"/>
                </a:rPr>
                <a:t>智慧校园网关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55" name="î$ḻîḍé"/>
          <p:cNvSpPr/>
          <p:nvPr/>
        </p:nvSpPr>
        <p:spPr bwMode="auto">
          <a:xfrm>
            <a:off x="6583045" y="4192270"/>
            <a:ext cx="359854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支持接⼊所有类型的提供标准接⼝的设备⼚家，目前支持类型有：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摄像头、人脸识别设备、蓝牙手环、闸机、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2.4G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考勤机、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2.4G+125K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激励抓拍、一卡通消费设备、电子班牌、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IC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读卡器、考勤设备若干。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智能硬件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人脸识别考勤核心设备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438785" y="1049020"/>
            <a:ext cx="11361884" cy="4140000"/>
            <a:chOff x="4286" y="3890"/>
            <a:chExt cx="10629" cy="3020"/>
          </a:xfrm>
        </p:grpSpPr>
        <p:grpSp>
          <p:nvGrpSpPr>
            <p:cNvPr id="2" name="组合 1"/>
            <p:cNvGrpSpPr/>
            <p:nvPr/>
          </p:nvGrpSpPr>
          <p:grpSpPr>
            <a:xfrm>
              <a:off x="4286" y="3974"/>
              <a:ext cx="3247" cy="2817"/>
              <a:chOff x="439" y="2515"/>
              <a:chExt cx="6587" cy="545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466" y="2515"/>
                <a:ext cx="3560" cy="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cs typeface="+mn-ea"/>
                    <a:sym typeface="+mn-lt"/>
                  </a:rPr>
                  <a:t>人脸识别核心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pic>
            <p:nvPicPr>
              <p:cNvPr id="6" name="Picture 1" descr="Picture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9" y="2983"/>
                <a:ext cx="6311" cy="4987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13169" y="3974"/>
              <a:ext cx="1415" cy="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15" b="1" dirty="0">
                  <a:cs typeface="+mn-ea"/>
                  <a:sym typeface="+mn-lt"/>
                </a:rPr>
                <a:t>闸机</a:t>
              </a:r>
              <a:endParaRPr lang="zh-CN" altLang="en-US" sz="1015" b="1" dirty="0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2E2E2">
                    <a:alpha val="100000"/>
                  </a:srgbClr>
                </a:clrFrom>
                <a:clrTo>
                  <a:srgbClr val="E2E2E2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70" y="3890"/>
              <a:ext cx="2844" cy="2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14" y="4300"/>
              <a:ext cx="1553" cy="26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361" y="3974"/>
              <a:ext cx="1415" cy="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>
                  <a:cs typeface="+mn-ea"/>
                  <a:sym typeface="+mn-lt"/>
                </a:rPr>
                <a:t>校园安全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pic>
          <p:nvPicPr>
            <p:cNvPr id="11" name="图片 10" descr="电子班牌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0" y="4709"/>
              <a:ext cx="3277" cy="1589"/>
            </a:xfrm>
            <a:prstGeom prst="rect">
              <a:avLst/>
            </a:prstGeom>
          </p:spPr>
        </p:pic>
        <p:sp>
          <p:nvSpPr>
            <p:cNvPr id="12" name="文本框 66"/>
            <p:cNvSpPr txBox="1"/>
            <p:nvPr/>
          </p:nvSpPr>
          <p:spPr>
            <a:xfrm>
              <a:off x="12785" y="3974"/>
              <a:ext cx="1415" cy="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 smtClean="0">
                  <a:cs typeface="+mn-ea"/>
                  <a:sym typeface="+mn-lt"/>
                </a:rPr>
                <a:t>闸机</a:t>
              </a:r>
              <a:endParaRPr lang="zh-CN" altLang="en-US" b="1" dirty="0" smtClean="0">
                <a:cs typeface="+mn-ea"/>
                <a:sym typeface="+mn-lt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721995" y="5188585"/>
            <a:ext cx="42786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高性能、高可靠性的人脸识别类产品，依托深度学习算法，识别速度快、准确率更高，支持人脸识别（1：N）、人证比对（抓拍人脸照片与身份证芯片内人脸小图1:1比对）、IC卡多种验证方式。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35905" y="5188585"/>
            <a:ext cx="256921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通过过闸机控制台控制闸机通道开关，便于安保人员管理，并可集成访客系统。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60460" y="5188585"/>
            <a:ext cx="31711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cs typeface="+mn-ea"/>
                <a:sym typeface="+mn-lt"/>
              </a:rPr>
              <a:t>通行速度小于0.8秒，支持室内室外安装，配合校园管理，实现快速通行。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智能硬件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——2.4G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精准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考勤核心设备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438573" y="1307465"/>
            <a:ext cx="11295842" cy="4718204"/>
            <a:chOff x="4381" y="2917"/>
            <a:chExt cx="10388" cy="4339"/>
          </a:xfrm>
        </p:grpSpPr>
        <p:pic>
          <p:nvPicPr>
            <p:cNvPr id="8" name="图片 7" descr="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54" y="3397"/>
              <a:ext cx="2258" cy="254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264" y="2917"/>
              <a:ext cx="1415" cy="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b="1" dirty="0">
                  <a:cs typeface="+mn-ea"/>
                  <a:sym typeface="+mn-lt"/>
                </a:rPr>
                <a:t>2.4G</a:t>
              </a:r>
              <a:r>
                <a:rPr lang="zh-CN" altLang="en-US" b="1" dirty="0">
                  <a:cs typeface="+mn-ea"/>
                  <a:sym typeface="+mn-lt"/>
                </a:rPr>
                <a:t>阅读器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84" y="2917"/>
              <a:ext cx="1415" cy="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>
                  <a:cs typeface="+mn-ea"/>
                  <a:sym typeface="+mn-lt"/>
                </a:rPr>
                <a:t>低频激励器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pic>
          <p:nvPicPr>
            <p:cNvPr id="14" name="图片 13" descr="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7" y="3320"/>
              <a:ext cx="2993" cy="224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0331" y="2917"/>
              <a:ext cx="1724" cy="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>
                  <a:cs typeface="+mn-ea"/>
                  <a:sym typeface="+mn-lt"/>
                </a:rPr>
                <a:t>高清抓拍摄像头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799" y="2917"/>
              <a:ext cx="1415" cy="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>
                  <a:cs typeface="+mn-ea"/>
                  <a:sym typeface="+mn-lt"/>
                </a:rPr>
                <a:t>地感线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pic>
          <p:nvPicPr>
            <p:cNvPr id="21" name="图片 20" descr="屏幕快照 2019-05-17 上午11.15.0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96" y="3320"/>
              <a:ext cx="1991" cy="1954"/>
            </a:xfrm>
            <a:prstGeom prst="rect">
              <a:avLst/>
            </a:prstGeom>
          </p:spPr>
        </p:pic>
        <p:pic>
          <p:nvPicPr>
            <p:cNvPr id="22" name="图片 21" descr="屏幕快照 2019-05-17 上午11.23.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4" y="3729"/>
              <a:ext cx="2003" cy="1426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4381" y="5965"/>
              <a:ext cx="2765" cy="5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b="1" dirty="0">
                  <a:solidFill>
                    <a:srgbClr val="666666"/>
                  </a:solidFill>
                  <a:cs typeface="+mn-ea"/>
                  <a:sym typeface="+mn-lt"/>
                </a:rPr>
                <a:t>2.4G</a:t>
              </a:r>
              <a:r>
                <a:rPr lang="zh-CN" altLang="en-US" sz="1200" b="1" dirty="0">
                  <a:solidFill>
                    <a:srgbClr val="666666"/>
                  </a:solidFill>
                  <a:cs typeface="+mn-ea"/>
                  <a:sym typeface="+mn-lt"/>
                </a:rPr>
                <a:t>远距离感应读卡器具有“定向识别”的通道，产品具有读卡距离远、识别速度快以及对多个电子卡同时进行识别的功能。</a:t>
              </a:r>
              <a:endParaRPr lang="zh-CN" altLang="en-US" sz="1200" b="1" dirty="0">
                <a:solidFill>
                  <a:srgbClr val="666666"/>
                </a:solidFill>
                <a:cs typeface="+mn-ea"/>
                <a:sym typeface="+mn-lt"/>
              </a:endParaRPr>
            </a:p>
          </p:txBody>
        </p:sp>
        <p:sp>
          <p:nvSpPr>
            <p:cNvPr id="24" name="用摄像机或摄像头采集含有人脸的图像或视频流，并自动在图像中检测和跟踪人脸，进而对检测到的人脸进行脸部的一系列相关技术处理，包括人脸图像采集、人脸定位、人脸识别预处理、记忆存储和比对辨识，达到识别不同人身份的目的。…"/>
            <p:cNvSpPr txBox="1"/>
            <p:nvPr/>
          </p:nvSpPr>
          <p:spPr>
            <a:xfrm>
              <a:off x="7416" y="5936"/>
              <a:ext cx="2354" cy="1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716" tIns="25716" rIns="25716" bIns="25716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 sz="1100">
                  <a:solidFill>
                    <a:srgbClr val="666666"/>
                  </a:solidFill>
                </a:defRPr>
              </a:pPr>
              <a:r>
                <a:rPr lang="zh-CN" altLang="en-US" sz="1200" b="1" dirty="0">
                  <a:cs typeface="+mn-ea"/>
                  <a:sym typeface="+mn-lt"/>
                </a:rPr>
                <a:t>它</a:t>
              </a:r>
              <a:r>
                <a:rPr lang="zh-CN" altLang="en-US" sz="1200" b="1" dirty="0">
                  <a:latin typeface="+mn-ea"/>
                  <a:cs typeface="+mn-ea"/>
                  <a:sym typeface="+mn-lt"/>
                </a:rPr>
                <a:t>具有激励区域调整功能，可实现激励区域分区控制和无缝覆盖。通过由有源</a:t>
              </a:r>
              <a:r>
                <a:rPr lang="en-US" altLang="zh-CN" sz="1200" b="1" dirty="0">
                  <a:latin typeface="+mn-ea"/>
                  <a:cs typeface="+mn-ea"/>
                  <a:sym typeface="+mn-lt"/>
                </a:rPr>
                <a:t>RFID</a:t>
              </a:r>
              <a:r>
                <a:rPr lang="zh-CN" altLang="en-US" sz="1200" b="1" dirty="0">
                  <a:latin typeface="+mn-ea"/>
                  <a:cs typeface="+mn-ea"/>
                  <a:sym typeface="+mn-lt"/>
                </a:rPr>
                <a:t>读写器、低频激励器和激励标签构成的激励式射频识别系统，可实现区域定位。</a:t>
              </a:r>
              <a:endParaRPr lang="zh-CN" altLang="en-US" sz="1200" b="1" dirty="0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5" name="用摄像机或摄像头采集含有人脸的图像或视频流，并自动在图像中检测和跟踪人脸，进而对检测到的人脸进行脸部的一系列相关技术处理，包括人脸图像采集、人脸定位、人脸识别预处理、记忆存储和比对辨识，达到识别不同人身份的目的。…"/>
            <p:cNvSpPr txBox="1"/>
            <p:nvPr/>
          </p:nvSpPr>
          <p:spPr>
            <a:xfrm>
              <a:off x="10018" y="5938"/>
              <a:ext cx="2354" cy="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716" tIns="25716" rIns="25716" bIns="25716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 sz="1100">
                  <a:solidFill>
                    <a:srgbClr val="666666"/>
                  </a:solidFill>
                </a:defRPr>
              </a:pPr>
              <a:r>
                <a:rPr lang="zh-CN" altLang="en-US" sz="1200" b="1" dirty="0">
                  <a:cs typeface="+mn-ea"/>
                  <a:sym typeface="+mn-lt"/>
                </a:rPr>
                <a:t>可变焦距高清广角摄像头，用以配合</a:t>
              </a:r>
              <a:r>
                <a:rPr lang="en-US" altLang="zh-CN" sz="1200" b="1" dirty="0">
                  <a:cs typeface="+mn-ea"/>
                  <a:sym typeface="+mn-lt"/>
                </a:rPr>
                <a:t>2.4G</a:t>
              </a:r>
              <a:r>
                <a:rPr lang="zh-CN" altLang="en-US" sz="1200" b="1" dirty="0">
                  <a:cs typeface="+mn-ea"/>
                  <a:sym typeface="+mn-lt"/>
                </a:rPr>
                <a:t>设备对用户进行图像抓取。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26" name="用摄像机或摄像头采集含有人脸的图像或视频流，并自动在图像中检测和跟踪人脸，进而对检测到的人脸进行脸部的一系列相关技术处理，包括人脸图像采集、人脸定位、人脸识别预处理、记忆存储和比对辨识，达到识别不同人身份的目的。…"/>
            <p:cNvSpPr txBox="1"/>
            <p:nvPr/>
          </p:nvSpPr>
          <p:spPr>
            <a:xfrm>
              <a:off x="12415" y="5938"/>
              <a:ext cx="2354" cy="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716" tIns="25716" rIns="25716" bIns="25716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 sz="1100">
                  <a:solidFill>
                    <a:srgbClr val="666666"/>
                  </a:solidFill>
                </a:defRPr>
              </a:pPr>
              <a:r>
                <a:rPr lang="zh-CN" altLang="en-US" sz="1200" b="1" dirty="0">
                  <a:cs typeface="+mn-ea"/>
                  <a:sym typeface="+mn-lt"/>
                </a:rPr>
                <a:t>延伸</a:t>
              </a:r>
              <a:r>
                <a:rPr lang="en-US" altLang="zh-CN" sz="1200" b="1" dirty="0">
                  <a:cs typeface="+mn-ea"/>
                  <a:sym typeface="+mn-lt"/>
                </a:rPr>
                <a:t>125K</a:t>
              </a:r>
              <a:r>
                <a:rPr lang="zh-CN" altLang="en-US" sz="1200" b="1" dirty="0">
                  <a:cs typeface="+mn-ea"/>
                  <a:sym typeface="+mn-lt"/>
                </a:rPr>
                <a:t>激励器信号，扩展定位激活区域，对大场景考勤进行有力支撑。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</p:spTree>
    <p:custDataLst>
      <p:tags r:id="rId5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智能硬件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消费系统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核心设备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625600" y="1127125"/>
            <a:ext cx="8762412" cy="4603536"/>
            <a:chOff x="6250" y="3335"/>
            <a:chExt cx="6700" cy="3520"/>
          </a:xfrm>
        </p:grpSpPr>
        <p:sp>
          <p:nvSpPr>
            <p:cNvPr id="22" name="文本框 21"/>
            <p:cNvSpPr txBox="1"/>
            <p:nvPr/>
          </p:nvSpPr>
          <p:spPr>
            <a:xfrm>
              <a:off x="6781" y="3335"/>
              <a:ext cx="1415" cy="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>
                  <a:cs typeface="+mn-ea"/>
                  <a:sym typeface="+mn-lt"/>
                </a:rPr>
                <a:t>挂式消费机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993" y="3335"/>
              <a:ext cx="1415" cy="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>
                  <a:cs typeface="+mn-ea"/>
                  <a:sym typeface="+mn-lt"/>
                </a:rPr>
                <a:t>水控机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250" y="6075"/>
              <a:ext cx="2765" cy="5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 sz="1100">
                  <a:solidFill>
                    <a:srgbClr val="666666"/>
                  </a:solidFill>
                </a:defRPr>
              </a:pPr>
              <a:r>
                <a:rPr lang="zh-CN" altLang="en-US" sz="1400" b="1" dirty="0">
                  <a:cs typeface="+mn-ea"/>
                  <a:sym typeface="+mn-lt"/>
                </a:rPr>
                <a:t>收费机就是指利用射频卡技术，实现收费消费操作的手持终端。可以计时收费。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26" name="用摄像机或摄像头采集含有人脸的图像或视频流，并自动在图像中检测和跟踪人脸，进而对检测到的人脸进行脸部的一系列相关技术处理，包括人脸图像采集、人脸定位、人脸识别预处理、记忆存储和比对辨识，达到识别不同人身份的目的。…"/>
            <p:cNvSpPr txBox="1"/>
            <p:nvPr/>
          </p:nvSpPr>
          <p:spPr>
            <a:xfrm>
              <a:off x="10596" y="6075"/>
              <a:ext cx="2354" cy="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716" tIns="25716" rIns="25716" bIns="25716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 sz="1100">
                  <a:solidFill>
                    <a:srgbClr val="666666"/>
                  </a:solidFill>
                </a:defRPr>
              </a:pPr>
              <a:r>
                <a:rPr lang="zh-CN" altLang="en-US" sz="1400" b="1" dirty="0">
                  <a:cs typeface="+mn-ea"/>
                  <a:sym typeface="+mn-lt"/>
                </a:rPr>
                <a:t>全防水设计避免环境影响，适应校园对于水源合理消费应用的需求，也符合环保发展的大趋势。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pic>
          <p:nvPicPr>
            <p:cNvPr id="27" name="Picture 2" descr="http://www.sun998.com/UpFiles/2017/7/11/thumb_2017071154648657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" y="3780"/>
              <a:ext cx="2338" cy="2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6" y="3890"/>
              <a:ext cx="2208" cy="1799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TextBox 201"/>
          <p:cNvSpPr txBox="1"/>
          <p:nvPr/>
        </p:nvSpPr>
        <p:spPr>
          <a:xfrm>
            <a:off x="438785" y="384810"/>
            <a:ext cx="6958330" cy="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80"/>
              </a:lnSpc>
            </a:pP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智能软件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校园平台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263265" y="612775"/>
            <a:ext cx="5664835" cy="5941695"/>
            <a:chOff x="2153" y="2233"/>
            <a:chExt cx="6408" cy="7586"/>
          </a:xfrm>
        </p:grpSpPr>
        <p:pic>
          <p:nvPicPr>
            <p:cNvPr id="29" name="图片 28" descr="屏幕快照 2019-08-23 下午1.50.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53" y="2233"/>
              <a:ext cx="6409" cy="7586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153" y="2233"/>
              <a:ext cx="1242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SLIDE_BACKGROUND_TYPE" val="general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SLIDE_BACKGROUND_TYPE" val="general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SLIDE_BACKGROUND_TYPE" val="general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SLIDE_BACKGROUND_TYPE" val="general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BEAUTIFY_FLAG" val="#wm#"/>
  <p:tag name="KSO_WM_UNIT_TYPE" val="i"/>
  <p:tag name="KSO_WM_UNIT_INDEX" val="11"/>
  <p:tag name="KSO_WM_SLIDE_BACKGROUND_TYPE" val="general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SLIDE_BACKGROUND_TYPE" val="general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3"/>
  <p:tag name="KSO_WM_UNIT_LAYERLEVEL" val="1"/>
  <p:tag name="KSO_WM_TAG_VERSION" val="1.0"/>
  <p:tag name="KSO_WM_BEAUTIFY_FLAG" val="#wm#"/>
  <p:tag name="KSO_WM_UNIT_TYPE" val="i"/>
  <p:tag name="KSO_WM_UNIT_INDEX" val="13"/>
  <p:tag name="KSO_WM_SLIDE_BACKGROUND_TYPE" val="general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4"/>
  <p:tag name="KSO_WM_UNIT_LAYERLEVEL" val="1"/>
  <p:tag name="KSO_WM_TAG_VERSION" val="1.0"/>
  <p:tag name="KSO_WM_BEAUTIFY_FLAG" val="#wm#"/>
  <p:tag name="KSO_WM_UNIT_TYPE" val="i"/>
  <p:tag name="KSO_WM_UNIT_INDEX" val="14"/>
  <p:tag name="KSO_WM_SLIDE_BACKGROUND_TYPE" val="general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5"/>
  <p:tag name="KSO_WM_UNIT_LAYERLEVEL" val="1"/>
  <p:tag name="KSO_WM_TAG_VERSION" val="1.0"/>
  <p:tag name="KSO_WM_BEAUTIFY_FLAG" val="#wm#"/>
  <p:tag name="KSO_WM_UNIT_TYPE" val="i"/>
  <p:tag name="KSO_WM_UNIT_INDEX" val="15"/>
  <p:tag name="KSO_WM_SLIDE_BACKGROUND_TYPE" val="general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6"/>
  <p:tag name="KSO_WM_UNIT_LAYERLEVEL" val="1"/>
  <p:tag name="KSO_WM_TAG_VERSION" val="1.0"/>
  <p:tag name="KSO_WM_BEAUTIFY_FLAG" val="#wm#"/>
  <p:tag name="KSO_WM_UNIT_TYPE" val="i"/>
  <p:tag name="KSO_WM_UNIT_INDEX" val="16"/>
  <p:tag name="KSO_WM_SLIDE_BACKGROUND_TYPE" val="general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7"/>
  <p:tag name="KSO_WM_UNIT_LAYERLEVEL" val="1"/>
  <p:tag name="KSO_WM_TAG_VERSION" val="1.0"/>
  <p:tag name="KSO_WM_BEAUTIFY_FLAG" val="#wm#"/>
  <p:tag name="KSO_WM_UNIT_TYPE" val="i"/>
  <p:tag name="KSO_WM_UNIT_INDEX" val="17"/>
  <p:tag name="KSO_WM_SLIDE_BACKGROUND_TYPE" val="general"/>
  <p:tag name="KSO_WM_SLIDE_BK_DARK_LIGHT" val="2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8"/>
  <p:tag name="KSO_WM_UNIT_LAYERLEVEL" val="1"/>
  <p:tag name="KSO_WM_TAG_VERSION" val="1.0"/>
  <p:tag name="KSO_WM_BEAUTIFY_FLAG" val="#wm#"/>
  <p:tag name="KSO_WM_UNIT_TYPE" val="i"/>
  <p:tag name="KSO_WM_UNIT_INDEX" val="18"/>
  <p:tag name="KSO_WM_SLIDE_BACKGROUND_TYPE" val="general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9"/>
  <p:tag name="KSO_WM_UNIT_LAYERLEVEL" val="1"/>
  <p:tag name="KSO_WM_TAG_VERSION" val="1.0"/>
  <p:tag name="KSO_WM_BEAUTIFY_FLAG" val="#wm#"/>
  <p:tag name="KSO_WM_UNIT_TYPE" val="i"/>
  <p:tag name="KSO_WM_UNIT_INDEX" val="19"/>
  <p:tag name="KSO_WM_SLIDE_BACKGROUND_TYPE" val="general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0"/>
  <p:tag name="KSO_WM_UNIT_LAYERLEVEL" val="1"/>
  <p:tag name="KSO_WM_TAG_VERSION" val="1.0"/>
  <p:tag name="KSO_WM_BEAUTIFY_FLAG" val="#wm#"/>
  <p:tag name="KSO_WM_UNIT_TYPE" val="i"/>
  <p:tag name="KSO_WM_UNIT_INDEX" val="20"/>
  <p:tag name="KSO_WM_SLIDE_BACKGROUND_TYPE" val="general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1"/>
  <p:tag name="KSO_WM_UNIT_LAYERLEVEL" val="1"/>
  <p:tag name="KSO_WM_TAG_VERSION" val="1.0"/>
  <p:tag name="KSO_WM_BEAUTIFY_FLAG" val="#wm#"/>
  <p:tag name="KSO_WM_UNIT_TYPE" val="i"/>
  <p:tag name="KSO_WM_UNIT_INDEX" val="21"/>
  <p:tag name="KSO_WM_SLIDE_BACKGROUND_TYPE" val="general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2"/>
  <p:tag name="KSO_WM_UNIT_LAYERLEVEL" val="1"/>
  <p:tag name="KSO_WM_TAG_VERSION" val="1.0"/>
  <p:tag name="KSO_WM_BEAUTIFY_FLAG" val="#wm#"/>
  <p:tag name="KSO_WM_UNIT_TYPE" val="i"/>
  <p:tag name="KSO_WM_UNIT_INDEX" val="22"/>
  <p:tag name="KSO_WM_SLIDE_BACKGROUND_TYPE" val="general"/>
  <p:tag name="KSO_WM_SLIDE_BK_DARK_LIGHT" val="2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3"/>
  <p:tag name="KSO_WM_UNIT_LAYERLEVEL" val="1"/>
  <p:tag name="KSO_WM_TAG_VERSION" val="1.0"/>
  <p:tag name="KSO_WM_BEAUTIFY_FLAG" val="#wm#"/>
  <p:tag name="KSO_WM_UNIT_TYPE" val="i"/>
  <p:tag name="KSO_WM_UNIT_INDEX" val="23"/>
  <p:tag name="KSO_WM_SLIDE_BACKGROUND_TYPE" val="general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4"/>
  <p:tag name="KSO_WM_UNIT_LAYERLEVEL" val="1"/>
  <p:tag name="KSO_WM_TAG_VERSION" val="1.0"/>
  <p:tag name="KSO_WM_BEAUTIFY_FLAG" val="#wm#"/>
  <p:tag name="KSO_WM_UNIT_TYPE" val="i"/>
  <p:tag name="KSO_WM_UNIT_INDEX" val="24"/>
  <p:tag name="KSO_WM_SLIDE_BACKGROUND_TYPE" val="general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5"/>
  <p:tag name="KSO_WM_UNIT_LAYERLEVEL" val="1"/>
  <p:tag name="KSO_WM_TAG_VERSION" val="1.0"/>
  <p:tag name="KSO_WM_BEAUTIFY_FLAG" val="#wm#"/>
  <p:tag name="KSO_WM_UNIT_TYPE" val="i"/>
  <p:tag name="KSO_WM_UNIT_INDEX" val="25"/>
  <p:tag name="KSO_WM_SLIDE_BACKGROUND_TYPE" val="general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6"/>
  <p:tag name="KSO_WM_UNIT_LAYERLEVEL" val="1"/>
  <p:tag name="KSO_WM_TAG_VERSION" val="1.0"/>
  <p:tag name="KSO_WM_BEAUTIFY_FLAG" val="#wm#"/>
  <p:tag name="KSO_WM_UNIT_TYPE" val="i"/>
  <p:tag name="KSO_WM_UNIT_INDEX" val="26"/>
  <p:tag name="KSO_WM_SLIDE_BACKGROUND_TYPE" val="general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7"/>
  <p:tag name="KSO_WM_UNIT_LAYERLEVEL" val="1"/>
  <p:tag name="KSO_WM_TAG_VERSION" val="1.0"/>
  <p:tag name="KSO_WM_BEAUTIFY_FLAG" val="#wm#"/>
  <p:tag name="KSO_WM_UNIT_TYPE" val="i"/>
  <p:tag name="KSO_WM_UNIT_INDEX" val="27"/>
  <p:tag name="KSO_WM_SLIDE_BACKGROUND_TYPE" val="general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1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1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1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frame"/>
  <p:tag name="KSO_WM_SLIDE_BK_DARK_LIGHT" val="1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frame"/>
  <p:tag name="KSO_WM_SLIDE_BK_DARK_LIGHT" val="1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frame"/>
  <p:tag name="KSO_WM_SLIDE_BK_DARK_LIGHT" val="1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elt"/>
  <p:tag name="KSO_WM_SLIDE_BK_DARK_LIGHT" val="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elt"/>
  <p:tag name="KSO_WM_SLIDE_BK_DARK_LIGHT" val="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elt"/>
  <p:tag name="KSO_WM_SLIDE_BK_DARK_LIGHT" val="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belt"/>
  <p:tag name="KSO_WM_SLIDE_BK_DARK_LIGHT" val="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7"/>
  <p:tag name="KSO_WM_UNIT_LAYERLEVEL" val="1"/>
  <p:tag name="KSO_WM_TAG_VERSION" val="1.0"/>
  <p:tag name="KSO_WM_BEAUTIFY_FLAG" val="#wm#"/>
  <p:tag name="KSO_WM_UNIT_TYPE" val="i"/>
  <p:tag name="KSO_WM_UNIT_INDEX" val="7"/>
  <p:tag name="KSO_WM_SLIDE_BACKGROUND_TYPE" val="belt"/>
  <p:tag name="KSO_WM_SLIDE_BK_DARK_LIGHT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elt"/>
  <p:tag name="KSO_WM_SLIDE_BK_DARK_LIGHT" val="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697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697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TEMPLATE_CATEGORY" val="custom"/>
  <p:tag name="KSO_WM_TEMPLATE_INDEX" val="20186697"/>
  <p:tag name="KSO_WM_TAG_VERSION" val="1.0"/>
  <p:tag name="KSO_WM_TEMPLATE_THUMBS_INDEX" val="1、3、6、7、8、10、13、15"/>
  <p:tag name="KSO_WM_BEAUTIFY_FLAG" val="#wm#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</p:tagLst>
</file>

<file path=ppt/tags/tag492.xml><?xml version="1.0" encoding="utf-8"?>
<p:tagLst xmlns:p="http://schemas.openxmlformats.org/presentationml/2006/main">
  <p:tag name="KSO_WM_UNIT_ISCONTENTSTITLE" val="0"/>
  <p:tag name="KSO_WM_UNIT_PRESET_TEXT" val="极简大气通用模板"/>
  <p:tag name="KSO_WM_UNIT_NOCLEAR" val="0"/>
  <p:tag name="KSO_WM_UNIT_SHOW_EDIT_AREA_INDICATION" val="0"/>
  <p:tag name="KSO_WM_UNIT_VALUE" val="9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a"/>
  <p:tag name="KSO_WM_UNIT_INDEX" val="1"/>
  <p:tag name="KSO_WM_UNIT_ID" val="custom20202545_1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ISCONTENTSTITLE" val="0"/>
  <p:tag name="KSO_WM_UNIT_PRESET_TEXT" val="汇报日期"/>
  <p:tag name="KSO_WM_UNIT_NOCLEAR" val="0"/>
  <p:tag name="KSO_WM_UNIT_SHOW_EDIT_AREA_INDICATION" val="0"/>
  <p:tag name="KSO_WM_UNIT_VALUE" val="6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b"/>
  <p:tag name="KSO_WM_UNIT_INDEX" val="3"/>
  <p:tag name="KSO_WM_UNIT_ID" val="custom20202545_1*b*3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ID" val="custom20202545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EMPLATE_MASTER_THUMB_INDEX" val="0"/>
  <p:tag name="KSO_WM_UNIT_SHOW_EDIT_AREA_INDICATION" val="0"/>
  <p:tag name="KSO_WM_TAG_VERSION" val="1.0"/>
  <p:tag name="KSO_WM_BEAUTIFY_FLAG" val="#wm#"/>
  <p:tag name="KSO_WM_TEMPLATE_CATEGORY" val="custom"/>
  <p:tag name="KSO_WM_TEMPLATE_INDEX" val="20186697"/>
  <p:tag name="KSO_WM_SLIDE_LAYOUT" val="a_b"/>
  <p:tag name="KSO_WM_SLIDE_LAYOUT_CNT" val="1_3"/>
  <p:tag name="KSO_WM_TEMPLATE_THUMBS_INDEX" val="1、2、3、11、14"/>
</p:tagLst>
</file>

<file path=ppt/tags/tag495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"/>
  <p:tag name="KSO_WM_TEMPLATE_CATEGORY" val="custom"/>
  <p:tag name="KSO_WM_TEMPLATE_INDEX" val="20189115"/>
  <p:tag name="KSO_WM_UNIT_INDEX" val="1"/>
  <p:tag name="KSO_WM_UNIT_FILL_FORE_SCHEMECOLOR_INDEX" val="6"/>
  <p:tag name="KSO_WM_UNIT_FILL_TYPE" val="1"/>
  <p:tag name="KSO_WM_UNIT_USESOURCEFORMAT_APPLY" val="1"/>
</p:tagLst>
</file>

<file path=ppt/tags/tag496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2"/>
  <p:tag name="KSO_WM_TEMPLATE_CATEGORY" val="custom"/>
  <p:tag name="KSO_WM_TEMPLATE_INDEX" val="20189115"/>
  <p:tag name="KSO_WM_UNIT_INDEX" val="2"/>
  <p:tag name="KSO_WM_UNIT_FILL_FORE_SCHEMECOLOR_INDEX" val="6"/>
  <p:tag name="KSO_WM_UNIT_FILL_TYPE" val="1"/>
  <p:tag name="KSO_WM_UNIT_USESOURCEFORMAT_APPLY" val="1"/>
</p:tagLst>
</file>

<file path=ppt/tags/tag4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115_1*i*3"/>
  <p:tag name="KSO_WM_TEMPLATE_CATEGORY" val="custom"/>
  <p:tag name="KSO_WM_TEMPLATE_INDEX" val="20189115"/>
  <p:tag name="KSO_WM_UNIT_INDEX" val="3"/>
</p:tagLst>
</file>

<file path=ppt/tags/tag498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6"/>
  <p:tag name="KSO_WM_TEMPLATE_CATEGORY" val="custom"/>
  <p:tag name="KSO_WM_TEMPLATE_INDEX" val="20189115"/>
  <p:tag name="KSO_WM_UNIT_INDEX" val="6"/>
  <p:tag name="KSO_WM_UNIT_LINE_FORE_SCHEMECOLOR_INDEX" val="5"/>
  <p:tag name="KSO_WM_UNIT_LINE_FILL_TYPE" val="2"/>
  <p:tag name="KSO_WM_UNIT_USESOURCEFORMAT_APPLY" val="1"/>
</p:tagLst>
</file>

<file path=ppt/tags/tag499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7"/>
  <p:tag name="KSO_WM_TEMPLATE_CATEGORY" val="custom"/>
  <p:tag name="KSO_WM_TEMPLATE_INDEX" val="20189115"/>
  <p:tag name="KSO_WM_UNIT_INDEX" val="7"/>
  <p:tag name="KSO_WM_UNIT_LINE_FORE_SCHEMECOLOR_INDEX" val="5"/>
  <p:tag name="KSO_WM_UNIT_LINE_FILL_TYPE" val="2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1*a*1"/>
  <p:tag name="KSO_WM_UNIT_LAYERLEVEL" val="1"/>
  <p:tag name="KSO_WM_UNIT_ISCONTENTSTITLE" val="1"/>
  <p:tag name="KSO_WM_UNIT_VALUE" val="2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0"/>
  <p:tag name="KSO_WM_UNIT_PRESET_TEXT_LEN" val="9"/>
</p:tagLst>
</file>

<file path=ppt/tags/tag501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0"/>
  <p:tag name="KSO_WM_TEMPLATE_CATEGORY" val="custom"/>
  <p:tag name="KSO_WM_TEMPLATE_INDEX" val="20189115"/>
  <p:tag name="KSO_WM_UNIT_INDEX" val="10"/>
  <p:tag name="KSO_WM_UNIT_FILL_FORE_SCHEMECOLOR_INDEX" val="6"/>
  <p:tag name="KSO_WM_UNIT_FILL_TYPE" val="1"/>
  <p:tag name="KSO_WM_UNIT_USESOURCEFORMAT_APPLY" val="1"/>
</p:tagLst>
</file>

<file path=ppt/tags/tag502.xml><?xml version="1.0" encoding="utf-8"?>
<p:tagLst xmlns:p="http://schemas.openxmlformats.org/presentationml/2006/main">
  <p:tag name="KSO_WM_UNIT_LAYERLEVEL" val="1_1"/>
  <p:tag name="KSO_WM_DIAGRAM_GROUP_CODE" val="l1-1"/>
  <p:tag name="KSO_WM_TAG_VERSION" val="1.0"/>
  <p:tag name="KSO_WM_BEAUTIFY_FLAG" val="#wm#"/>
  <p:tag name="KSO_WM_UNIT_TYPE" val="i"/>
  <p:tag name="KSO_WM_UNIT_ID" val="custom20189115_1*i*11"/>
  <p:tag name="KSO_WM_TEMPLATE_CATEGORY" val="custom"/>
  <p:tag name="KSO_WM_TEMPLATE_INDEX" val="20189115"/>
  <p:tag name="KSO_WM_UNIT_INDEX" val="11"/>
  <p:tag name="KSO_WM_UNIT_FILL_FORE_SCHEMECOLOR_INDEX" val="6"/>
  <p:tag name="KSO_WM_UNIT_FILL_TYPE" val="1"/>
  <p:tag name="KSO_WM_UNIT_USESOURCEFORMAT_APPLY" val="1"/>
</p:tagLst>
</file>

<file path=ppt/tags/tag503.xml><?xml version="1.0" encoding="utf-8"?>
<p:tagLst xmlns:p="http://schemas.openxmlformats.org/presentationml/2006/main">
  <p:tag name="KSO_WM_TEMPLATE_CATEGORY" val="custom"/>
  <p:tag name="KSO_WM_TEMPLATE_INDEX" val="20186697"/>
  <p:tag name="KSO_WM_TAG_VERSION" val="1.0"/>
  <p:tag name="KSO_WM_SLIDE_ID" val="custom20189115_1"/>
  <p:tag name="KSO_WM_SLIDE_INDEX" val="1"/>
  <p:tag name="KSO_WM_SLIDE_ITEM_CNT" val="2"/>
  <p:tag name="KSO_WM_SLIDE_LAYOUT" val="a_b_f_d"/>
  <p:tag name="KSO_WM_SLIDE_LAYOUT_CNT" val="1_1_1_1"/>
  <p:tag name="KSO_WM_SLIDE_TYPE" val="contents"/>
  <p:tag name="KSO_WM_SLIDE_SUBTYPE" val="picTxt"/>
  <p:tag name="KSO_WM_BEAUTIFY_FLAG" val="#wm#"/>
  <p:tag name="KSO_WM_TEMPLATE_THUMBS_INDEX" val="1、3、7、10、23、36、44、49、"/>
  <p:tag name="KSO_WM_TEMPLATE_SUBCATEGORY" val="ai"/>
</p:tagLst>
</file>

<file path=ppt/tags/tag504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2"/>
  <p:tag name="KSO_WM_UNIT_PRESET_TEXT_LEN" val="10"/>
</p:tagLst>
</file>

<file path=ppt/tags/tag505.xml><?xml version="1.0" encoding="utf-8"?>
<p:tagLst xmlns:p="http://schemas.openxmlformats.org/presentationml/2006/main">
  <p:tag name="KSO_WM_TEMPLATE_CATEGORY" val="custom"/>
  <p:tag name="KSO_WM_TEMPLATE_INDEX" val="20186697"/>
  <p:tag name="KSO_WM_TAG_VERSION" val="1.0"/>
  <p:tag name="KSO_WM_SLIDE_ID" val="custom20189115_2"/>
  <p:tag name="KSO_WM_SLIDE_INDEX" val="2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  <p:tag name="KSO_WM_TEMPLATE_SUBCATEGORY" val="ai"/>
</p:tagLst>
</file>

<file path=ppt/tags/tag506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07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08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09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*i*1"/>
  <p:tag name="KSO_WM_UNIT_INDEX" val="1"/>
  <p:tag name="KSO_WM_UNIT_HIGHLIGHT" val="0"/>
  <p:tag name="KSO_WM_UNIT_COMPATIBLE" val="0"/>
  <p:tag name="KSO_WM_UNIT_LAYERLEVEL" val="1"/>
  <p:tag name="KSO_WM_UNIT_DIAGRAM_ISNUMVISUAL" val="0"/>
  <p:tag name="KSO_WM_UNIT_DIAGRAM_ISREFERUNIT" val="0"/>
</p:tagLst>
</file>

<file path=ppt/tags/tag510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11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12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13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14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15.xml><?xml version="1.0" encoding="utf-8"?>
<p:tagLst xmlns:p="http://schemas.openxmlformats.org/presentationml/2006/main">
  <p:tag name="KSO_WM_TEMPLATE_CATEGORY" val="custom"/>
  <p:tag name="KSO_WM_TEMPLATE_INDEX" val="20189115"/>
  <p:tag name="KSO_WM_UNIT_TYPE" val="a"/>
  <p:tag name="KSO_WM_UNIT_INDEX" val="1"/>
  <p:tag name="KSO_WM_UNIT_ID" val="custom20189115_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_INDEX" val="2"/>
  <p:tag name="KSO_WM_UNIT_PRESET_TEXT_LEN" val="10"/>
</p:tagLst>
</file>

<file path=ppt/tags/tag516.xml><?xml version="1.0" encoding="utf-8"?>
<p:tagLst xmlns:p="http://schemas.openxmlformats.org/presentationml/2006/main">
  <p:tag name="KSO_WM_TEMPLATE_CATEGORY" val="custom"/>
  <p:tag name="KSO_WM_TEMPLATE_INDEX" val="20186697"/>
  <p:tag name="KSO_WM_TAG_VERSION" val="1.0"/>
  <p:tag name="KSO_WM_SLIDE_ID" val="custom20189115_2"/>
  <p:tag name="KSO_WM_SLIDE_INDEX" val="2"/>
  <p:tag name="KSO_WM_SLIDE_ITEM_CNT" val="2"/>
  <p:tag name="KSO_WM_SLIDE_LAYOUT" val="a_f_e"/>
  <p:tag name="KSO_WM_SLIDE_LAYOUT_CNT" val="1_1_1"/>
  <p:tag name="KSO_WM_SLIDE_TYPE" val="sectionTitle"/>
  <p:tag name="KSO_WM_SLIDE_SUBTYPE" val="pureTxt"/>
  <p:tag name="KSO_WM_BEAUTIFY_FLAG" val="#wm#"/>
  <p:tag name="KSO_WM_TEMPLATE_SUBCATEGORY" val="ai"/>
</p:tagLst>
</file>

<file path=ppt/tags/tag517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18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19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21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22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23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24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25.xml><?xml version="1.0" encoding="utf-8"?>
<p:tagLst xmlns:p="http://schemas.openxmlformats.org/presentationml/2006/main">
  <p:tag name="KSO_WM_TEMPLATE_CATEGORY" val="custom"/>
  <p:tag name="KSO_WM_TEMPLATE_INDEX" val="20186697"/>
</p:tagLst>
</file>

<file path=ppt/tags/tag526.xml><?xml version="1.0" encoding="utf-8"?>
<p:tagLst xmlns:p="http://schemas.openxmlformats.org/presentationml/2006/main">
  <p:tag name="KSO_WM_TEMPLATE_CATEGORY" val="custom"/>
  <p:tag name="KSO_WM_TEMPLATE_INDEX" val="20186697"/>
  <p:tag name="KSO_WM_TAG_VERSION" val="1.0"/>
  <p:tag name="KSO_WM_UNIT_TYPE" val="a"/>
  <p:tag name="KSO_WM_UNIT_INDEX" val="1"/>
  <p:tag name="KSO_WM_UNIT_ID" val="custom20186697_15*a*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PRESET_TEXT" val="THANK YOU"/>
  <p:tag name="KSO_WM_UNIT_NOCLEAR" val="0"/>
  <p:tag name="KSO_WM_UNIT_DIAGRAM_ISNUMVISUAL" val="0"/>
  <p:tag name="KSO_WM_UNIT_DIAGRAM_ISREFERUNIT" val="0"/>
</p:tagLst>
</file>

<file path=ppt/tags/tag527.xml><?xml version="1.0" encoding="utf-8"?>
<p:tagLst xmlns:p="http://schemas.openxmlformats.org/presentationml/2006/main">
  <p:tag name="KSO_WM_BEAUTIFY_FLAG" val="#wm#"/>
  <p:tag name="KSO_WM_TEMPLATE_CATEGORY" val="custom"/>
  <p:tag name="KSO_WM_TEMPLATE_INDEX" val="20186697"/>
  <p:tag name="KSO_WM_TAG_VERSION" val="1.0"/>
  <p:tag name="KSO_WM_SLIDE_ID" val="custom20186697_15"/>
  <p:tag name="KSO_WM_SLIDE_INDEX" val="15"/>
  <p:tag name="KSO_WM_SLIDE_ITEM_CNT" val="0"/>
  <p:tag name="KSO_WM_SLIDE_LAYOUT" val="a"/>
  <p:tag name="KSO_WM_SLIDE_LAYOUT_CNT" val="1"/>
  <p:tag name="KSO_WM_SLIDE_TYPE" val="endPage"/>
  <p:tag name="KSO_WM_SLIDE_SUBTYPE" val="pureTxt"/>
  <p:tag name="KSO_WM_TEMPLATE_THUMBS_INDEX" val="1、"/>
  <p:tag name="KSO_WM_TEMPLATE_SUBCATEGORY" val="0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5">
      <a:dk1>
        <a:sysClr val="windowText" lastClr="000000"/>
      </a:dk1>
      <a:lt1>
        <a:sysClr val="window" lastClr="FFFFFF"/>
      </a:lt1>
      <a:dk2>
        <a:srgbClr val="FBB99F"/>
      </a:dk2>
      <a:lt2>
        <a:srgbClr val="FFFFFF"/>
      </a:lt2>
      <a:accent1>
        <a:srgbClr val="F8946B"/>
      </a:accent1>
      <a:accent2>
        <a:srgbClr val="F2A75A"/>
      </a:accent2>
      <a:accent3>
        <a:srgbClr val="F6AE80"/>
      </a:accent3>
      <a:accent4>
        <a:srgbClr val="C9D255"/>
      </a:accent4>
      <a:accent5>
        <a:srgbClr val="A4E66D"/>
      </a:accent5>
      <a:accent6>
        <a:srgbClr val="6BF894"/>
      </a:accent6>
      <a:hlink>
        <a:srgbClr val="658BD5"/>
      </a:hlink>
      <a:folHlink>
        <a:srgbClr val="A16AA5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WPS 演示</Application>
  <PresentationFormat>Widescreen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 Light</vt:lpstr>
      <vt:lpstr>微软雅黑</vt:lpstr>
      <vt:lpstr>(使用中文字体)</vt:lpstr>
      <vt:lpstr>汉仪旗黑-85S</vt:lpstr>
      <vt:lpstr>Segoe Print</vt:lpstr>
      <vt:lpstr>Arial Unicode MS</vt:lpstr>
      <vt:lpstr>Calibri</vt:lpstr>
      <vt:lpstr>Office 主题</vt:lpstr>
      <vt:lpstr>Office 主题​​</vt:lpstr>
      <vt:lpstr>XXX学校 爱上学·智慧教育平台 教师功能培训</vt:lpstr>
      <vt:lpstr>PowerPoint 演示文稿</vt:lpstr>
      <vt:lpstr>一、产品简介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二、重点应用与操作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擦鞋强</dc:creator>
  <cp:lastModifiedBy>已婚少男</cp:lastModifiedBy>
  <cp:revision>166</cp:revision>
  <dcterms:created xsi:type="dcterms:W3CDTF">2017-08-03T09:01:00Z</dcterms:created>
  <dcterms:modified xsi:type="dcterms:W3CDTF">2019-08-27T09:06:26Z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  <property fmtid="{D5CDD505-2E9C-101B-9397-08002B2CF9AE}" pid="3" name="KSORubyTemplateID">
    <vt:lpwstr>2</vt:lpwstr>
  </property>
</Properties>
</file>