
<file path=[Content_Types].xml><?xml version="1.0" encoding="utf-8"?>
<Types xmlns="http://schemas.openxmlformats.org/package/2006/content-types">
  <Default Extension="jpeg" ContentType="image/jpeg"/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2.svg" ContentType="image/svg+xml"/>
  <Override PartName="/ppt/media/image3.svg" ContentType="image/svg+xml"/>
  <Override PartName="/ppt/media/image4.svg" ContentType="image/svg+xml"/>
  <Override PartName="/ppt/media/image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381" r:id="rId4"/>
    <p:sldId id="258" r:id="rId5"/>
    <p:sldId id="259" r:id="rId7"/>
    <p:sldId id="276" r:id="rId8"/>
    <p:sldId id="422" r:id="rId9"/>
    <p:sldId id="427" r:id="rId10"/>
    <p:sldId id="428" r:id="rId11"/>
    <p:sldId id="429" r:id="rId12"/>
    <p:sldId id="430" r:id="rId13"/>
    <p:sldId id="432" r:id="rId14"/>
    <p:sldId id="434" r:id="rId15"/>
    <p:sldId id="435" r:id="rId16"/>
    <p:sldId id="287" r:id="rId17"/>
    <p:sldId id="437" r:id="rId18"/>
    <p:sldId id="438" r:id="rId19"/>
    <p:sldId id="458" r:id="rId20"/>
    <p:sldId id="439" r:id="rId21"/>
    <p:sldId id="440" r:id="rId22"/>
    <p:sldId id="441" r:id="rId23"/>
    <p:sldId id="459" r:id="rId24"/>
    <p:sldId id="460" r:id="rId25"/>
    <p:sldId id="443" r:id="rId26"/>
    <p:sldId id="274" r:id="rId2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nan" initials="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202020"/>
    <a:srgbClr val="323232"/>
    <a:srgbClr val="CC3300"/>
    <a:srgbClr val="CC0000"/>
    <a:srgbClr val="FF3300"/>
    <a:srgbClr val="990000"/>
    <a:srgbClr val="FF8D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有公众号的学校可用小程序替代</a:t>
            </a:r>
            <a:r>
              <a:rPr lang="en-US" altLang="zh-CN"/>
              <a:t>App</a:t>
            </a:r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42C094-709B-4905-B186-DE7DF957E51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1B693-632D-4080-9CF6-EA28B66DC8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r>
              <a:rPr lang="en-US"/>
              <a:t>7</a:t>
            </a:r>
            <a:r>
              <a:rPr lang="zh-CN" altLang="en-US"/>
              <a:t>大板块，多种终端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幻灯片图像占位符 1"/>
          <p:cNvSpPr>
            <a:spLocks noGrp="1" noRot="1"/>
          </p:cNvSpPr>
          <p:nvPr>
            <p:ph type="sldImg"/>
          </p:nvPr>
        </p:nvSpPr>
        <p:spPr/>
      </p:sp>
      <p:sp>
        <p:nvSpPr>
          <p:cNvPr id="27650" name="文本占位符 2"/>
          <p:cNvSpPr>
            <a:spLocks noGrp="1"/>
          </p:cNvSpPr>
          <p:nvPr>
            <p:ph type="body"/>
          </p:nvPr>
        </p:nvSpPr>
        <p:spPr/>
        <p:txBody>
          <a:bodyPr lIns="91440" tIns="45720" rIns="91440" bIns="45720" anchor="t"/>
          <a:p>
            <a:pPr lvl="0"/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9" Type="http://schemas.openxmlformats.org/officeDocument/2006/relationships/tags" Target="../tags/tag58.xml"/><Relationship Id="rId58" Type="http://schemas.openxmlformats.org/officeDocument/2006/relationships/tags" Target="../tags/tag57.xml"/><Relationship Id="rId57" Type="http://schemas.openxmlformats.org/officeDocument/2006/relationships/tags" Target="../tags/tag56.xml"/><Relationship Id="rId56" Type="http://schemas.openxmlformats.org/officeDocument/2006/relationships/tags" Target="../tags/tag55.xml"/><Relationship Id="rId55" Type="http://schemas.openxmlformats.org/officeDocument/2006/relationships/tags" Target="../tags/tag54.xml"/><Relationship Id="rId54" Type="http://schemas.openxmlformats.org/officeDocument/2006/relationships/tags" Target="../tags/tag53.xml"/><Relationship Id="rId53" Type="http://schemas.openxmlformats.org/officeDocument/2006/relationships/tags" Target="../tags/tag52.xml"/><Relationship Id="rId52" Type="http://schemas.openxmlformats.org/officeDocument/2006/relationships/tags" Target="../tags/tag51.xml"/><Relationship Id="rId51" Type="http://schemas.openxmlformats.org/officeDocument/2006/relationships/tags" Target="../tags/tag50.xml"/><Relationship Id="rId50" Type="http://schemas.openxmlformats.org/officeDocument/2006/relationships/tags" Target="../tags/tag49.xml"/><Relationship Id="rId5" Type="http://schemas.openxmlformats.org/officeDocument/2006/relationships/tags" Target="../tags/tag4.xml"/><Relationship Id="rId49" Type="http://schemas.openxmlformats.org/officeDocument/2006/relationships/tags" Target="../tags/tag48.xml"/><Relationship Id="rId48" Type="http://schemas.openxmlformats.org/officeDocument/2006/relationships/tags" Target="../tags/tag47.xml"/><Relationship Id="rId47" Type="http://schemas.openxmlformats.org/officeDocument/2006/relationships/tags" Target="../tags/tag46.xml"/><Relationship Id="rId46" Type="http://schemas.openxmlformats.org/officeDocument/2006/relationships/tags" Target="../tags/tag45.xml"/><Relationship Id="rId45" Type="http://schemas.openxmlformats.org/officeDocument/2006/relationships/tags" Target="../tags/tag44.xml"/><Relationship Id="rId44" Type="http://schemas.openxmlformats.org/officeDocument/2006/relationships/tags" Target="../tags/tag43.xml"/><Relationship Id="rId43" Type="http://schemas.openxmlformats.org/officeDocument/2006/relationships/tags" Target="../tags/tag42.xml"/><Relationship Id="rId42" Type="http://schemas.openxmlformats.org/officeDocument/2006/relationships/tags" Target="../tags/tag41.xml"/><Relationship Id="rId41" Type="http://schemas.openxmlformats.org/officeDocument/2006/relationships/tags" Target="../tags/tag40.xml"/><Relationship Id="rId40" Type="http://schemas.openxmlformats.org/officeDocument/2006/relationships/tags" Target="../tags/tag39.xml"/><Relationship Id="rId4" Type="http://schemas.openxmlformats.org/officeDocument/2006/relationships/tags" Target="../tags/tag3.xml"/><Relationship Id="rId39" Type="http://schemas.openxmlformats.org/officeDocument/2006/relationships/tags" Target="../tags/tag38.xml"/><Relationship Id="rId38" Type="http://schemas.openxmlformats.org/officeDocument/2006/relationships/tags" Target="../tags/tag37.xml"/><Relationship Id="rId37" Type="http://schemas.openxmlformats.org/officeDocument/2006/relationships/tags" Target="../tags/tag36.xml"/><Relationship Id="rId36" Type="http://schemas.openxmlformats.org/officeDocument/2006/relationships/tags" Target="../tags/tag35.xml"/><Relationship Id="rId35" Type="http://schemas.openxmlformats.org/officeDocument/2006/relationships/tags" Target="../tags/tag34.xml"/><Relationship Id="rId34" Type="http://schemas.openxmlformats.org/officeDocument/2006/relationships/tags" Target="../tags/tag33.xml"/><Relationship Id="rId33" Type="http://schemas.openxmlformats.org/officeDocument/2006/relationships/tags" Target="../tags/tag32.xml"/><Relationship Id="rId32" Type="http://schemas.openxmlformats.org/officeDocument/2006/relationships/tags" Target="../tags/tag31.xml"/><Relationship Id="rId31" Type="http://schemas.openxmlformats.org/officeDocument/2006/relationships/tags" Target="../tags/tag30.xml"/><Relationship Id="rId30" Type="http://schemas.openxmlformats.org/officeDocument/2006/relationships/tags" Target="../tags/tag29.xml"/><Relationship Id="rId3" Type="http://schemas.openxmlformats.org/officeDocument/2006/relationships/tags" Target="../tags/tag2.xml"/><Relationship Id="rId29" Type="http://schemas.openxmlformats.org/officeDocument/2006/relationships/tags" Target="../tags/tag28.xml"/><Relationship Id="rId28" Type="http://schemas.openxmlformats.org/officeDocument/2006/relationships/tags" Target="../tags/tag27.xml"/><Relationship Id="rId27" Type="http://schemas.openxmlformats.org/officeDocument/2006/relationships/tags" Target="../tags/tag26.xml"/><Relationship Id="rId26" Type="http://schemas.openxmlformats.org/officeDocument/2006/relationships/tags" Target="../tags/tag25.xml"/><Relationship Id="rId25" Type="http://schemas.openxmlformats.org/officeDocument/2006/relationships/tags" Target="../tags/tag24.xml"/><Relationship Id="rId24" Type="http://schemas.openxmlformats.org/officeDocument/2006/relationships/tags" Target="../tags/tag23.xml"/><Relationship Id="rId23" Type="http://schemas.openxmlformats.org/officeDocument/2006/relationships/tags" Target="../tags/tag22.xml"/><Relationship Id="rId22" Type="http://schemas.openxmlformats.org/officeDocument/2006/relationships/tags" Target="../tags/tag2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image" Target="../media/image2.png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image" Target="../media/image1.png"/><Relationship Id="rId2" Type="http://schemas.openxmlformats.org/officeDocument/2006/relationships/tags" Target="../tags/tag59.xml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9" Type="http://schemas.openxmlformats.org/officeDocument/2006/relationships/tags" Target="../tags/tag124.xml"/><Relationship Id="rId58" Type="http://schemas.openxmlformats.org/officeDocument/2006/relationships/tags" Target="../tags/tag123.xml"/><Relationship Id="rId57" Type="http://schemas.openxmlformats.org/officeDocument/2006/relationships/tags" Target="../tags/tag122.xml"/><Relationship Id="rId56" Type="http://schemas.openxmlformats.org/officeDocument/2006/relationships/tags" Target="../tags/tag121.xml"/><Relationship Id="rId55" Type="http://schemas.openxmlformats.org/officeDocument/2006/relationships/tags" Target="../tags/tag120.xml"/><Relationship Id="rId54" Type="http://schemas.openxmlformats.org/officeDocument/2006/relationships/tags" Target="../tags/tag119.xml"/><Relationship Id="rId53" Type="http://schemas.openxmlformats.org/officeDocument/2006/relationships/tags" Target="../tags/tag118.xml"/><Relationship Id="rId52" Type="http://schemas.openxmlformats.org/officeDocument/2006/relationships/tags" Target="../tags/tag117.xml"/><Relationship Id="rId51" Type="http://schemas.openxmlformats.org/officeDocument/2006/relationships/tags" Target="../tags/tag116.xml"/><Relationship Id="rId50" Type="http://schemas.openxmlformats.org/officeDocument/2006/relationships/tags" Target="../tags/tag115.xml"/><Relationship Id="rId5" Type="http://schemas.openxmlformats.org/officeDocument/2006/relationships/tags" Target="../tags/tag70.xml"/><Relationship Id="rId49" Type="http://schemas.openxmlformats.org/officeDocument/2006/relationships/tags" Target="../tags/tag114.xml"/><Relationship Id="rId48" Type="http://schemas.openxmlformats.org/officeDocument/2006/relationships/tags" Target="../tags/tag113.xml"/><Relationship Id="rId47" Type="http://schemas.openxmlformats.org/officeDocument/2006/relationships/tags" Target="../tags/tag112.xml"/><Relationship Id="rId46" Type="http://schemas.openxmlformats.org/officeDocument/2006/relationships/tags" Target="../tags/tag111.xml"/><Relationship Id="rId45" Type="http://schemas.openxmlformats.org/officeDocument/2006/relationships/tags" Target="../tags/tag110.xml"/><Relationship Id="rId44" Type="http://schemas.openxmlformats.org/officeDocument/2006/relationships/tags" Target="../tags/tag109.xml"/><Relationship Id="rId43" Type="http://schemas.openxmlformats.org/officeDocument/2006/relationships/tags" Target="../tags/tag108.xml"/><Relationship Id="rId42" Type="http://schemas.openxmlformats.org/officeDocument/2006/relationships/tags" Target="../tags/tag107.xml"/><Relationship Id="rId41" Type="http://schemas.openxmlformats.org/officeDocument/2006/relationships/tags" Target="../tags/tag106.xml"/><Relationship Id="rId40" Type="http://schemas.openxmlformats.org/officeDocument/2006/relationships/tags" Target="../tags/tag105.xml"/><Relationship Id="rId4" Type="http://schemas.openxmlformats.org/officeDocument/2006/relationships/tags" Target="../tags/tag69.xml"/><Relationship Id="rId39" Type="http://schemas.openxmlformats.org/officeDocument/2006/relationships/tags" Target="../tags/tag104.xml"/><Relationship Id="rId38" Type="http://schemas.openxmlformats.org/officeDocument/2006/relationships/tags" Target="../tags/tag103.xml"/><Relationship Id="rId37" Type="http://schemas.openxmlformats.org/officeDocument/2006/relationships/tags" Target="../tags/tag102.xml"/><Relationship Id="rId36" Type="http://schemas.openxmlformats.org/officeDocument/2006/relationships/tags" Target="../tags/tag101.xml"/><Relationship Id="rId35" Type="http://schemas.openxmlformats.org/officeDocument/2006/relationships/tags" Target="../tags/tag100.xml"/><Relationship Id="rId34" Type="http://schemas.openxmlformats.org/officeDocument/2006/relationships/tags" Target="../tags/tag99.xml"/><Relationship Id="rId33" Type="http://schemas.openxmlformats.org/officeDocument/2006/relationships/tags" Target="../tags/tag98.xml"/><Relationship Id="rId32" Type="http://schemas.openxmlformats.org/officeDocument/2006/relationships/tags" Target="../tags/tag97.xml"/><Relationship Id="rId31" Type="http://schemas.openxmlformats.org/officeDocument/2006/relationships/tags" Target="../tags/tag96.xml"/><Relationship Id="rId30" Type="http://schemas.openxmlformats.org/officeDocument/2006/relationships/tags" Target="../tags/tag95.xml"/><Relationship Id="rId3" Type="http://schemas.openxmlformats.org/officeDocument/2006/relationships/tags" Target="../tags/tag68.xml"/><Relationship Id="rId29" Type="http://schemas.openxmlformats.org/officeDocument/2006/relationships/tags" Target="../tags/tag94.xml"/><Relationship Id="rId28" Type="http://schemas.openxmlformats.org/officeDocument/2006/relationships/tags" Target="../tags/tag93.xml"/><Relationship Id="rId27" Type="http://schemas.openxmlformats.org/officeDocument/2006/relationships/tags" Target="../tags/tag92.xml"/><Relationship Id="rId26" Type="http://schemas.openxmlformats.org/officeDocument/2006/relationships/tags" Target="../tags/tag91.xml"/><Relationship Id="rId25" Type="http://schemas.openxmlformats.org/officeDocument/2006/relationships/tags" Target="../tags/tag90.xml"/><Relationship Id="rId24" Type="http://schemas.openxmlformats.org/officeDocument/2006/relationships/tags" Target="../tags/tag89.xml"/><Relationship Id="rId23" Type="http://schemas.openxmlformats.org/officeDocument/2006/relationships/tags" Target="../tags/tag88.xml"/><Relationship Id="rId22" Type="http://schemas.openxmlformats.org/officeDocument/2006/relationships/tags" Target="../tags/tag87.xml"/><Relationship Id="rId21" Type="http://schemas.openxmlformats.org/officeDocument/2006/relationships/tags" Target="../tags/tag86.xml"/><Relationship Id="rId20" Type="http://schemas.openxmlformats.org/officeDocument/2006/relationships/tags" Target="../tags/tag85.xml"/><Relationship Id="rId2" Type="http://schemas.openxmlformats.org/officeDocument/2006/relationships/tags" Target="../tags/tag67.xml"/><Relationship Id="rId19" Type="http://schemas.openxmlformats.org/officeDocument/2006/relationships/tags" Target="../tags/tag84.xml"/><Relationship Id="rId18" Type="http://schemas.openxmlformats.org/officeDocument/2006/relationships/tags" Target="../tags/tag83.xml"/><Relationship Id="rId17" Type="http://schemas.openxmlformats.org/officeDocument/2006/relationships/tags" Target="../tags/tag82.xml"/><Relationship Id="rId16" Type="http://schemas.openxmlformats.org/officeDocument/2006/relationships/tags" Target="../tags/tag81.xml"/><Relationship Id="rId15" Type="http://schemas.openxmlformats.org/officeDocument/2006/relationships/tags" Target="../tags/tag80.xml"/><Relationship Id="rId14" Type="http://schemas.openxmlformats.org/officeDocument/2006/relationships/tags" Target="../tags/tag79.xml"/><Relationship Id="rId13" Type="http://schemas.openxmlformats.org/officeDocument/2006/relationships/tags" Target="../tags/tag78.xml"/><Relationship Id="rId12" Type="http://schemas.openxmlformats.org/officeDocument/2006/relationships/tags" Target="../tags/tag77.xml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32.xml"/><Relationship Id="rId8" Type="http://schemas.openxmlformats.org/officeDocument/2006/relationships/tags" Target="../tags/tag131.xml"/><Relationship Id="rId7" Type="http://schemas.openxmlformats.org/officeDocument/2006/relationships/tags" Target="../tags/tag130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5" Type="http://schemas.openxmlformats.org/officeDocument/2006/relationships/tags" Target="../tags/tag158.xml"/><Relationship Id="rId34" Type="http://schemas.openxmlformats.org/officeDocument/2006/relationships/tags" Target="../tags/tag157.xml"/><Relationship Id="rId33" Type="http://schemas.openxmlformats.org/officeDocument/2006/relationships/tags" Target="../tags/tag156.xml"/><Relationship Id="rId32" Type="http://schemas.openxmlformats.org/officeDocument/2006/relationships/tags" Target="../tags/tag155.xml"/><Relationship Id="rId31" Type="http://schemas.openxmlformats.org/officeDocument/2006/relationships/tags" Target="../tags/tag154.xml"/><Relationship Id="rId30" Type="http://schemas.openxmlformats.org/officeDocument/2006/relationships/tags" Target="../tags/tag153.xml"/><Relationship Id="rId3" Type="http://schemas.openxmlformats.org/officeDocument/2006/relationships/tags" Target="../tags/tag126.xml"/><Relationship Id="rId29" Type="http://schemas.openxmlformats.org/officeDocument/2006/relationships/tags" Target="../tags/tag152.xml"/><Relationship Id="rId28" Type="http://schemas.openxmlformats.org/officeDocument/2006/relationships/tags" Target="../tags/tag151.xml"/><Relationship Id="rId27" Type="http://schemas.openxmlformats.org/officeDocument/2006/relationships/tags" Target="../tags/tag150.xml"/><Relationship Id="rId26" Type="http://schemas.openxmlformats.org/officeDocument/2006/relationships/tags" Target="../tags/tag149.xml"/><Relationship Id="rId25" Type="http://schemas.openxmlformats.org/officeDocument/2006/relationships/tags" Target="../tags/tag148.xml"/><Relationship Id="rId24" Type="http://schemas.openxmlformats.org/officeDocument/2006/relationships/tags" Target="../tags/tag147.xml"/><Relationship Id="rId23" Type="http://schemas.openxmlformats.org/officeDocument/2006/relationships/tags" Target="../tags/tag146.xml"/><Relationship Id="rId22" Type="http://schemas.openxmlformats.org/officeDocument/2006/relationships/tags" Target="../tags/tag145.xml"/><Relationship Id="rId21" Type="http://schemas.openxmlformats.org/officeDocument/2006/relationships/tags" Target="../tags/tag144.xml"/><Relationship Id="rId20" Type="http://schemas.openxmlformats.org/officeDocument/2006/relationships/tags" Target="../tags/tag143.xml"/><Relationship Id="rId2" Type="http://schemas.openxmlformats.org/officeDocument/2006/relationships/tags" Target="../tags/tag125.xml"/><Relationship Id="rId19" Type="http://schemas.openxmlformats.org/officeDocument/2006/relationships/tags" Target="../tags/tag142.xml"/><Relationship Id="rId18" Type="http://schemas.openxmlformats.org/officeDocument/2006/relationships/tags" Target="../tags/tag141.xml"/><Relationship Id="rId17" Type="http://schemas.openxmlformats.org/officeDocument/2006/relationships/tags" Target="../tags/tag140.xml"/><Relationship Id="rId16" Type="http://schemas.openxmlformats.org/officeDocument/2006/relationships/tags" Target="../tags/tag139.xml"/><Relationship Id="rId15" Type="http://schemas.openxmlformats.org/officeDocument/2006/relationships/tags" Target="../tags/tag138.xml"/><Relationship Id="rId14" Type="http://schemas.openxmlformats.org/officeDocument/2006/relationships/tags" Target="../tags/tag137.xml"/><Relationship Id="rId13" Type="http://schemas.openxmlformats.org/officeDocument/2006/relationships/tags" Target="../tags/tag136.xml"/><Relationship Id="rId12" Type="http://schemas.openxmlformats.org/officeDocument/2006/relationships/tags" Target="../tags/tag135.xml"/><Relationship Id="rId11" Type="http://schemas.openxmlformats.org/officeDocument/2006/relationships/tags" Target="../tags/tag134.xml"/><Relationship Id="rId10" Type="http://schemas.openxmlformats.org/officeDocument/2006/relationships/tags" Target="../tags/tag13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66.xml"/><Relationship Id="rId8" Type="http://schemas.openxmlformats.org/officeDocument/2006/relationships/tags" Target="../tags/tag165.xml"/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7" Type="http://schemas.openxmlformats.org/officeDocument/2006/relationships/tags" Target="../tags/tag194.xml"/><Relationship Id="rId36" Type="http://schemas.openxmlformats.org/officeDocument/2006/relationships/tags" Target="../tags/tag193.xml"/><Relationship Id="rId35" Type="http://schemas.openxmlformats.org/officeDocument/2006/relationships/tags" Target="../tags/tag192.xml"/><Relationship Id="rId34" Type="http://schemas.openxmlformats.org/officeDocument/2006/relationships/tags" Target="../tags/tag191.xml"/><Relationship Id="rId33" Type="http://schemas.openxmlformats.org/officeDocument/2006/relationships/tags" Target="../tags/tag190.xml"/><Relationship Id="rId32" Type="http://schemas.openxmlformats.org/officeDocument/2006/relationships/tags" Target="../tags/tag189.xml"/><Relationship Id="rId31" Type="http://schemas.openxmlformats.org/officeDocument/2006/relationships/tags" Target="../tags/tag188.xml"/><Relationship Id="rId30" Type="http://schemas.openxmlformats.org/officeDocument/2006/relationships/tags" Target="../tags/tag187.xml"/><Relationship Id="rId3" Type="http://schemas.openxmlformats.org/officeDocument/2006/relationships/tags" Target="../tags/tag160.xml"/><Relationship Id="rId29" Type="http://schemas.openxmlformats.org/officeDocument/2006/relationships/tags" Target="../tags/tag186.xml"/><Relationship Id="rId28" Type="http://schemas.openxmlformats.org/officeDocument/2006/relationships/tags" Target="../tags/tag185.xml"/><Relationship Id="rId27" Type="http://schemas.openxmlformats.org/officeDocument/2006/relationships/tags" Target="../tags/tag184.xml"/><Relationship Id="rId26" Type="http://schemas.openxmlformats.org/officeDocument/2006/relationships/tags" Target="../tags/tag183.xml"/><Relationship Id="rId25" Type="http://schemas.openxmlformats.org/officeDocument/2006/relationships/tags" Target="../tags/tag182.xml"/><Relationship Id="rId24" Type="http://schemas.openxmlformats.org/officeDocument/2006/relationships/tags" Target="../tags/tag181.xml"/><Relationship Id="rId23" Type="http://schemas.openxmlformats.org/officeDocument/2006/relationships/tags" Target="../tags/tag180.xml"/><Relationship Id="rId22" Type="http://schemas.openxmlformats.org/officeDocument/2006/relationships/tags" Target="../tags/tag179.xml"/><Relationship Id="rId21" Type="http://schemas.openxmlformats.org/officeDocument/2006/relationships/tags" Target="../tags/tag178.xml"/><Relationship Id="rId20" Type="http://schemas.openxmlformats.org/officeDocument/2006/relationships/tags" Target="../tags/tag177.xml"/><Relationship Id="rId2" Type="http://schemas.openxmlformats.org/officeDocument/2006/relationships/tags" Target="../tags/tag159.xml"/><Relationship Id="rId19" Type="http://schemas.openxmlformats.org/officeDocument/2006/relationships/tags" Target="../tags/tag176.xml"/><Relationship Id="rId18" Type="http://schemas.openxmlformats.org/officeDocument/2006/relationships/tags" Target="../tags/tag175.xml"/><Relationship Id="rId17" Type="http://schemas.openxmlformats.org/officeDocument/2006/relationships/tags" Target="../tags/tag174.xml"/><Relationship Id="rId16" Type="http://schemas.openxmlformats.org/officeDocument/2006/relationships/tags" Target="../tags/tag173.xml"/><Relationship Id="rId15" Type="http://schemas.openxmlformats.org/officeDocument/2006/relationships/tags" Target="../tags/tag172.xml"/><Relationship Id="rId14" Type="http://schemas.openxmlformats.org/officeDocument/2006/relationships/tags" Target="../tags/tag171.xml"/><Relationship Id="rId13" Type="http://schemas.openxmlformats.org/officeDocument/2006/relationships/tags" Target="../tags/tag170.xml"/><Relationship Id="rId12" Type="http://schemas.openxmlformats.org/officeDocument/2006/relationships/tags" Target="../tags/tag169.xml"/><Relationship Id="rId11" Type="http://schemas.openxmlformats.org/officeDocument/2006/relationships/tags" Target="../tags/tag168.xml"/><Relationship Id="rId10" Type="http://schemas.openxmlformats.org/officeDocument/2006/relationships/tags" Target="../tags/tag167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" Type="http://schemas.openxmlformats.org/officeDocument/2006/relationships/tags" Target="../tags/tag195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tags" Target="../tags/tag205.xml"/><Relationship Id="rId11" Type="http://schemas.openxmlformats.org/officeDocument/2006/relationships/tags" Target="../tags/tag204.xml"/><Relationship Id="rId10" Type="http://schemas.openxmlformats.org/officeDocument/2006/relationships/tags" Target="../tags/tag203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216.xml"/><Relationship Id="rId8" Type="http://schemas.openxmlformats.org/officeDocument/2006/relationships/tags" Target="../tags/tag215.xml"/><Relationship Id="rId7" Type="http://schemas.openxmlformats.org/officeDocument/2006/relationships/tags" Target="../tags/tag214.xml"/><Relationship Id="rId6" Type="http://schemas.openxmlformats.org/officeDocument/2006/relationships/tags" Target="../tags/tag213.xml"/><Relationship Id="rId5" Type="http://schemas.openxmlformats.org/officeDocument/2006/relationships/tags" Target="../tags/tag212.xml"/><Relationship Id="rId4" Type="http://schemas.openxmlformats.org/officeDocument/2006/relationships/tags" Target="../tags/tag211.xml"/><Relationship Id="rId31" Type="http://schemas.openxmlformats.org/officeDocument/2006/relationships/tags" Target="../tags/tag238.xml"/><Relationship Id="rId30" Type="http://schemas.openxmlformats.org/officeDocument/2006/relationships/tags" Target="../tags/tag237.xml"/><Relationship Id="rId3" Type="http://schemas.openxmlformats.org/officeDocument/2006/relationships/tags" Target="../tags/tag210.xml"/><Relationship Id="rId29" Type="http://schemas.openxmlformats.org/officeDocument/2006/relationships/tags" Target="../tags/tag236.xml"/><Relationship Id="rId28" Type="http://schemas.openxmlformats.org/officeDocument/2006/relationships/tags" Target="../tags/tag235.xml"/><Relationship Id="rId27" Type="http://schemas.openxmlformats.org/officeDocument/2006/relationships/tags" Target="../tags/tag234.xml"/><Relationship Id="rId26" Type="http://schemas.openxmlformats.org/officeDocument/2006/relationships/tags" Target="../tags/tag233.xml"/><Relationship Id="rId25" Type="http://schemas.openxmlformats.org/officeDocument/2006/relationships/tags" Target="../tags/tag232.xml"/><Relationship Id="rId24" Type="http://schemas.openxmlformats.org/officeDocument/2006/relationships/tags" Target="../tags/tag231.xml"/><Relationship Id="rId23" Type="http://schemas.openxmlformats.org/officeDocument/2006/relationships/tags" Target="../tags/tag230.xml"/><Relationship Id="rId22" Type="http://schemas.openxmlformats.org/officeDocument/2006/relationships/tags" Target="../tags/tag229.xml"/><Relationship Id="rId21" Type="http://schemas.openxmlformats.org/officeDocument/2006/relationships/tags" Target="../tags/tag228.xml"/><Relationship Id="rId20" Type="http://schemas.openxmlformats.org/officeDocument/2006/relationships/tags" Target="../tags/tag227.xml"/><Relationship Id="rId2" Type="http://schemas.openxmlformats.org/officeDocument/2006/relationships/tags" Target="../tags/tag209.xml"/><Relationship Id="rId19" Type="http://schemas.openxmlformats.org/officeDocument/2006/relationships/tags" Target="../tags/tag226.xml"/><Relationship Id="rId18" Type="http://schemas.openxmlformats.org/officeDocument/2006/relationships/tags" Target="../tags/tag225.xml"/><Relationship Id="rId17" Type="http://schemas.openxmlformats.org/officeDocument/2006/relationships/tags" Target="../tags/tag224.xml"/><Relationship Id="rId16" Type="http://schemas.openxmlformats.org/officeDocument/2006/relationships/tags" Target="../tags/tag223.xml"/><Relationship Id="rId15" Type="http://schemas.openxmlformats.org/officeDocument/2006/relationships/tags" Target="../tags/tag222.xml"/><Relationship Id="rId14" Type="http://schemas.openxmlformats.org/officeDocument/2006/relationships/tags" Target="../tags/tag221.xml"/><Relationship Id="rId13" Type="http://schemas.openxmlformats.org/officeDocument/2006/relationships/tags" Target="../tags/tag220.xml"/><Relationship Id="rId12" Type="http://schemas.openxmlformats.org/officeDocument/2006/relationships/tags" Target="../tags/tag219.xml"/><Relationship Id="rId11" Type="http://schemas.openxmlformats.org/officeDocument/2006/relationships/tags" Target="../tags/tag218.xml"/><Relationship Id="rId10" Type="http://schemas.openxmlformats.org/officeDocument/2006/relationships/tags" Target="../tags/tag21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246.xml"/><Relationship Id="rId8" Type="http://schemas.openxmlformats.org/officeDocument/2006/relationships/tags" Target="../tags/tag245.xml"/><Relationship Id="rId7" Type="http://schemas.openxmlformats.org/officeDocument/2006/relationships/tags" Target="../tags/tag244.xml"/><Relationship Id="rId6" Type="http://schemas.openxmlformats.org/officeDocument/2006/relationships/tags" Target="../tags/tag243.xml"/><Relationship Id="rId5" Type="http://schemas.openxmlformats.org/officeDocument/2006/relationships/tags" Target="../tags/tag242.xml"/><Relationship Id="rId4" Type="http://schemas.openxmlformats.org/officeDocument/2006/relationships/tags" Target="../tags/tag241.xml"/><Relationship Id="rId35" Type="http://schemas.openxmlformats.org/officeDocument/2006/relationships/tags" Target="../tags/tag272.xml"/><Relationship Id="rId34" Type="http://schemas.openxmlformats.org/officeDocument/2006/relationships/tags" Target="../tags/tag271.xml"/><Relationship Id="rId33" Type="http://schemas.openxmlformats.org/officeDocument/2006/relationships/tags" Target="../tags/tag270.xml"/><Relationship Id="rId32" Type="http://schemas.openxmlformats.org/officeDocument/2006/relationships/tags" Target="../tags/tag269.xml"/><Relationship Id="rId31" Type="http://schemas.openxmlformats.org/officeDocument/2006/relationships/tags" Target="../tags/tag268.xml"/><Relationship Id="rId30" Type="http://schemas.openxmlformats.org/officeDocument/2006/relationships/tags" Target="../tags/tag267.xml"/><Relationship Id="rId3" Type="http://schemas.openxmlformats.org/officeDocument/2006/relationships/tags" Target="../tags/tag240.xml"/><Relationship Id="rId29" Type="http://schemas.openxmlformats.org/officeDocument/2006/relationships/tags" Target="../tags/tag266.xml"/><Relationship Id="rId28" Type="http://schemas.openxmlformats.org/officeDocument/2006/relationships/tags" Target="../tags/tag265.xml"/><Relationship Id="rId27" Type="http://schemas.openxmlformats.org/officeDocument/2006/relationships/tags" Target="../tags/tag264.xml"/><Relationship Id="rId26" Type="http://schemas.openxmlformats.org/officeDocument/2006/relationships/tags" Target="../tags/tag263.xml"/><Relationship Id="rId25" Type="http://schemas.openxmlformats.org/officeDocument/2006/relationships/tags" Target="../tags/tag262.xml"/><Relationship Id="rId24" Type="http://schemas.openxmlformats.org/officeDocument/2006/relationships/tags" Target="../tags/tag261.xml"/><Relationship Id="rId23" Type="http://schemas.openxmlformats.org/officeDocument/2006/relationships/tags" Target="../tags/tag260.xml"/><Relationship Id="rId22" Type="http://schemas.openxmlformats.org/officeDocument/2006/relationships/tags" Target="../tags/tag259.xml"/><Relationship Id="rId21" Type="http://schemas.openxmlformats.org/officeDocument/2006/relationships/tags" Target="../tags/tag258.xml"/><Relationship Id="rId20" Type="http://schemas.openxmlformats.org/officeDocument/2006/relationships/tags" Target="../tags/tag257.xml"/><Relationship Id="rId2" Type="http://schemas.openxmlformats.org/officeDocument/2006/relationships/tags" Target="../tags/tag239.xml"/><Relationship Id="rId19" Type="http://schemas.openxmlformats.org/officeDocument/2006/relationships/tags" Target="../tags/tag256.xml"/><Relationship Id="rId18" Type="http://schemas.openxmlformats.org/officeDocument/2006/relationships/tags" Target="../tags/tag255.xml"/><Relationship Id="rId17" Type="http://schemas.openxmlformats.org/officeDocument/2006/relationships/tags" Target="../tags/tag254.xml"/><Relationship Id="rId16" Type="http://schemas.openxmlformats.org/officeDocument/2006/relationships/tags" Target="../tags/tag253.xml"/><Relationship Id="rId15" Type="http://schemas.openxmlformats.org/officeDocument/2006/relationships/tags" Target="../tags/tag252.xml"/><Relationship Id="rId14" Type="http://schemas.openxmlformats.org/officeDocument/2006/relationships/tags" Target="../tags/tag251.xml"/><Relationship Id="rId13" Type="http://schemas.openxmlformats.org/officeDocument/2006/relationships/tags" Target="../tags/tag250.xml"/><Relationship Id="rId12" Type="http://schemas.openxmlformats.org/officeDocument/2006/relationships/tags" Target="../tags/tag249.xml"/><Relationship Id="rId11" Type="http://schemas.openxmlformats.org/officeDocument/2006/relationships/tags" Target="../tags/tag248.xml"/><Relationship Id="rId10" Type="http://schemas.openxmlformats.org/officeDocument/2006/relationships/tags" Target="../tags/tag24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280.xml"/><Relationship Id="rId8" Type="http://schemas.openxmlformats.org/officeDocument/2006/relationships/tags" Target="../tags/tag279.xml"/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34" Type="http://schemas.openxmlformats.org/officeDocument/2006/relationships/tags" Target="../tags/tag305.xml"/><Relationship Id="rId33" Type="http://schemas.openxmlformats.org/officeDocument/2006/relationships/tags" Target="../tags/tag304.xml"/><Relationship Id="rId32" Type="http://schemas.openxmlformats.org/officeDocument/2006/relationships/tags" Target="../tags/tag303.xml"/><Relationship Id="rId31" Type="http://schemas.openxmlformats.org/officeDocument/2006/relationships/tags" Target="../tags/tag302.xml"/><Relationship Id="rId30" Type="http://schemas.openxmlformats.org/officeDocument/2006/relationships/tags" Target="../tags/tag301.xml"/><Relationship Id="rId3" Type="http://schemas.openxmlformats.org/officeDocument/2006/relationships/tags" Target="../tags/tag274.xml"/><Relationship Id="rId29" Type="http://schemas.openxmlformats.org/officeDocument/2006/relationships/tags" Target="../tags/tag300.xml"/><Relationship Id="rId28" Type="http://schemas.openxmlformats.org/officeDocument/2006/relationships/tags" Target="../tags/tag299.xml"/><Relationship Id="rId27" Type="http://schemas.openxmlformats.org/officeDocument/2006/relationships/tags" Target="../tags/tag298.xml"/><Relationship Id="rId26" Type="http://schemas.openxmlformats.org/officeDocument/2006/relationships/tags" Target="../tags/tag297.xml"/><Relationship Id="rId25" Type="http://schemas.openxmlformats.org/officeDocument/2006/relationships/tags" Target="../tags/tag296.xml"/><Relationship Id="rId24" Type="http://schemas.openxmlformats.org/officeDocument/2006/relationships/tags" Target="../tags/tag295.xml"/><Relationship Id="rId23" Type="http://schemas.openxmlformats.org/officeDocument/2006/relationships/tags" Target="../tags/tag294.xml"/><Relationship Id="rId22" Type="http://schemas.openxmlformats.org/officeDocument/2006/relationships/tags" Target="../tags/tag293.xml"/><Relationship Id="rId21" Type="http://schemas.openxmlformats.org/officeDocument/2006/relationships/tags" Target="../tags/tag292.xml"/><Relationship Id="rId20" Type="http://schemas.openxmlformats.org/officeDocument/2006/relationships/tags" Target="../tags/tag291.xml"/><Relationship Id="rId2" Type="http://schemas.openxmlformats.org/officeDocument/2006/relationships/tags" Target="../tags/tag273.xml"/><Relationship Id="rId19" Type="http://schemas.openxmlformats.org/officeDocument/2006/relationships/tags" Target="../tags/tag290.xml"/><Relationship Id="rId18" Type="http://schemas.openxmlformats.org/officeDocument/2006/relationships/tags" Target="../tags/tag289.xml"/><Relationship Id="rId17" Type="http://schemas.openxmlformats.org/officeDocument/2006/relationships/tags" Target="../tags/tag288.xml"/><Relationship Id="rId16" Type="http://schemas.openxmlformats.org/officeDocument/2006/relationships/tags" Target="../tags/tag287.xml"/><Relationship Id="rId15" Type="http://schemas.openxmlformats.org/officeDocument/2006/relationships/tags" Target="../tags/tag286.xml"/><Relationship Id="rId14" Type="http://schemas.openxmlformats.org/officeDocument/2006/relationships/tags" Target="../tags/tag285.xml"/><Relationship Id="rId13" Type="http://schemas.openxmlformats.org/officeDocument/2006/relationships/tags" Target="../tags/tag284.xml"/><Relationship Id="rId12" Type="http://schemas.openxmlformats.org/officeDocument/2006/relationships/tags" Target="../tags/tag283.xml"/><Relationship Id="rId11" Type="http://schemas.openxmlformats.org/officeDocument/2006/relationships/tags" Target="../tags/tag282.xml"/><Relationship Id="rId10" Type="http://schemas.openxmlformats.org/officeDocument/2006/relationships/tags" Target="../tags/tag28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313.xml"/><Relationship Id="rId8" Type="http://schemas.openxmlformats.org/officeDocument/2006/relationships/tags" Target="../tags/tag312.xml"/><Relationship Id="rId7" Type="http://schemas.openxmlformats.org/officeDocument/2006/relationships/tags" Target="../tags/tag311.xml"/><Relationship Id="rId6" Type="http://schemas.openxmlformats.org/officeDocument/2006/relationships/tags" Target="../tags/tag310.xml"/><Relationship Id="rId5" Type="http://schemas.openxmlformats.org/officeDocument/2006/relationships/tags" Target="../tags/tag309.xml"/><Relationship Id="rId4" Type="http://schemas.openxmlformats.org/officeDocument/2006/relationships/tags" Target="../tags/tag308.xml"/><Relationship Id="rId33" Type="http://schemas.openxmlformats.org/officeDocument/2006/relationships/tags" Target="../tags/tag337.xml"/><Relationship Id="rId32" Type="http://schemas.openxmlformats.org/officeDocument/2006/relationships/tags" Target="../tags/tag336.xml"/><Relationship Id="rId31" Type="http://schemas.openxmlformats.org/officeDocument/2006/relationships/tags" Target="../tags/tag335.xml"/><Relationship Id="rId30" Type="http://schemas.openxmlformats.org/officeDocument/2006/relationships/tags" Target="../tags/tag334.xml"/><Relationship Id="rId3" Type="http://schemas.openxmlformats.org/officeDocument/2006/relationships/tags" Target="../tags/tag307.xml"/><Relationship Id="rId29" Type="http://schemas.openxmlformats.org/officeDocument/2006/relationships/tags" Target="../tags/tag333.xml"/><Relationship Id="rId28" Type="http://schemas.openxmlformats.org/officeDocument/2006/relationships/tags" Target="../tags/tag332.xml"/><Relationship Id="rId27" Type="http://schemas.openxmlformats.org/officeDocument/2006/relationships/tags" Target="../tags/tag331.xml"/><Relationship Id="rId26" Type="http://schemas.openxmlformats.org/officeDocument/2006/relationships/tags" Target="../tags/tag330.xml"/><Relationship Id="rId25" Type="http://schemas.openxmlformats.org/officeDocument/2006/relationships/tags" Target="../tags/tag329.xml"/><Relationship Id="rId24" Type="http://schemas.openxmlformats.org/officeDocument/2006/relationships/tags" Target="../tags/tag328.xml"/><Relationship Id="rId23" Type="http://schemas.openxmlformats.org/officeDocument/2006/relationships/tags" Target="../tags/tag327.xml"/><Relationship Id="rId22" Type="http://schemas.openxmlformats.org/officeDocument/2006/relationships/tags" Target="../tags/tag326.xml"/><Relationship Id="rId21" Type="http://schemas.openxmlformats.org/officeDocument/2006/relationships/tags" Target="../tags/tag325.xml"/><Relationship Id="rId20" Type="http://schemas.openxmlformats.org/officeDocument/2006/relationships/tags" Target="../tags/tag324.xml"/><Relationship Id="rId2" Type="http://schemas.openxmlformats.org/officeDocument/2006/relationships/tags" Target="../tags/tag306.xml"/><Relationship Id="rId19" Type="http://schemas.openxmlformats.org/officeDocument/2006/relationships/tags" Target="../tags/tag323.xml"/><Relationship Id="rId18" Type="http://schemas.openxmlformats.org/officeDocument/2006/relationships/tags" Target="../tags/tag322.xml"/><Relationship Id="rId17" Type="http://schemas.openxmlformats.org/officeDocument/2006/relationships/tags" Target="../tags/tag321.xml"/><Relationship Id="rId16" Type="http://schemas.openxmlformats.org/officeDocument/2006/relationships/tags" Target="../tags/tag320.xml"/><Relationship Id="rId15" Type="http://schemas.openxmlformats.org/officeDocument/2006/relationships/tags" Target="../tags/tag319.xml"/><Relationship Id="rId14" Type="http://schemas.openxmlformats.org/officeDocument/2006/relationships/tags" Target="../tags/tag318.xml"/><Relationship Id="rId13" Type="http://schemas.openxmlformats.org/officeDocument/2006/relationships/tags" Target="../tags/tag317.xml"/><Relationship Id="rId12" Type="http://schemas.openxmlformats.org/officeDocument/2006/relationships/tags" Target="../tags/tag316.xml"/><Relationship Id="rId11" Type="http://schemas.openxmlformats.org/officeDocument/2006/relationships/tags" Target="../tags/tag315.xml"/><Relationship Id="rId10" Type="http://schemas.openxmlformats.org/officeDocument/2006/relationships/tags" Target="../tags/tag314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345.xml"/><Relationship Id="rId8" Type="http://schemas.openxmlformats.org/officeDocument/2006/relationships/tags" Target="../tags/tag344.xml"/><Relationship Id="rId7" Type="http://schemas.openxmlformats.org/officeDocument/2006/relationships/tags" Target="../tags/tag343.xml"/><Relationship Id="rId6" Type="http://schemas.openxmlformats.org/officeDocument/2006/relationships/tags" Target="../tags/tag342.xml"/><Relationship Id="rId55" Type="http://schemas.openxmlformats.org/officeDocument/2006/relationships/tags" Target="../tags/tag391.xml"/><Relationship Id="rId54" Type="http://schemas.openxmlformats.org/officeDocument/2006/relationships/tags" Target="../tags/tag390.xml"/><Relationship Id="rId53" Type="http://schemas.openxmlformats.org/officeDocument/2006/relationships/tags" Target="../tags/tag389.xml"/><Relationship Id="rId52" Type="http://schemas.openxmlformats.org/officeDocument/2006/relationships/tags" Target="../tags/tag388.xml"/><Relationship Id="rId51" Type="http://schemas.openxmlformats.org/officeDocument/2006/relationships/tags" Target="../tags/tag387.xml"/><Relationship Id="rId50" Type="http://schemas.openxmlformats.org/officeDocument/2006/relationships/tags" Target="../tags/tag386.xml"/><Relationship Id="rId5" Type="http://schemas.openxmlformats.org/officeDocument/2006/relationships/tags" Target="../tags/tag341.xml"/><Relationship Id="rId49" Type="http://schemas.openxmlformats.org/officeDocument/2006/relationships/tags" Target="../tags/tag385.xml"/><Relationship Id="rId48" Type="http://schemas.openxmlformats.org/officeDocument/2006/relationships/tags" Target="../tags/tag384.xml"/><Relationship Id="rId47" Type="http://schemas.openxmlformats.org/officeDocument/2006/relationships/tags" Target="../tags/tag383.xml"/><Relationship Id="rId46" Type="http://schemas.openxmlformats.org/officeDocument/2006/relationships/tags" Target="../tags/tag382.xml"/><Relationship Id="rId45" Type="http://schemas.openxmlformats.org/officeDocument/2006/relationships/tags" Target="../tags/tag381.xml"/><Relationship Id="rId44" Type="http://schemas.openxmlformats.org/officeDocument/2006/relationships/tags" Target="../tags/tag380.xml"/><Relationship Id="rId43" Type="http://schemas.openxmlformats.org/officeDocument/2006/relationships/tags" Target="../tags/tag379.xml"/><Relationship Id="rId42" Type="http://schemas.openxmlformats.org/officeDocument/2006/relationships/tags" Target="../tags/tag378.xml"/><Relationship Id="rId41" Type="http://schemas.openxmlformats.org/officeDocument/2006/relationships/tags" Target="../tags/tag377.xml"/><Relationship Id="rId40" Type="http://schemas.openxmlformats.org/officeDocument/2006/relationships/tags" Target="../tags/tag376.xml"/><Relationship Id="rId4" Type="http://schemas.openxmlformats.org/officeDocument/2006/relationships/tags" Target="../tags/tag340.xml"/><Relationship Id="rId39" Type="http://schemas.openxmlformats.org/officeDocument/2006/relationships/tags" Target="../tags/tag375.xml"/><Relationship Id="rId38" Type="http://schemas.openxmlformats.org/officeDocument/2006/relationships/tags" Target="../tags/tag374.xml"/><Relationship Id="rId37" Type="http://schemas.openxmlformats.org/officeDocument/2006/relationships/tags" Target="../tags/tag373.xml"/><Relationship Id="rId36" Type="http://schemas.openxmlformats.org/officeDocument/2006/relationships/tags" Target="../tags/tag372.xml"/><Relationship Id="rId35" Type="http://schemas.openxmlformats.org/officeDocument/2006/relationships/tags" Target="../tags/tag371.xml"/><Relationship Id="rId34" Type="http://schemas.openxmlformats.org/officeDocument/2006/relationships/tags" Target="../tags/tag370.xml"/><Relationship Id="rId33" Type="http://schemas.openxmlformats.org/officeDocument/2006/relationships/tags" Target="../tags/tag369.xml"/><Relationship Id="rId32" Type="http://schemas.openxmlformats.org/officeDocument/2006/relationships/tags" Target="../tags/tag368.xml"/><Relationship Id="rId31" Type="http://schemas.openxmlformats.org/officeDocument/2006/relationships/tags" Target="../tags/tag367.xml"/><Relationship Id="rId30" Type="http://schemas.openxmlformats.org/officeDocument/2006/relationships/tags" Target="../tags/tag366.xml"/><Relationship Id="rId3" Type="http://schemas.openxmlformats.org/officeDocument/2006/relationships/tags" Target="../tags/tag339.xml"/><Relationship Id="rId29" Type="http://schemas.openxmlformats.org/officeDocument/2006/relationships/tags" Target="../tags/tag365.xml"/><Relationship Id="rId28" Type="http://schemas.openxmlformats.org/officeDocument/2006/relationships/tags" Target="../tags/tag364.xml"/><Relationship Id="rId27" Type="http://schemas.openxmlformats.org/officeDocument/2006/relationships/tags" Target="../tags/tag363.xml"/><Relationship Id="rId26" Type="http://schemas.openxmlformats.org/officeDocument/2006/relationships/tags" Target="../tags/tag362.xml"/><Relationship Id="rId25" Type="http://schemas.openxmlformats.org/officeDocument/2006/relationships/tags" Target="../tags/tag361.xml"/><Relationship Id="rId24" Type="http://schemas.openxmlformats.org/officeDocument/2006/relationships/tags" Target="../tags/tag360.xml"/><Relationship Id="rId23" Type="http://schemas.openxmlformats.org/officeDocument/2006/relationships/tags" Target="../tags/tag359.xml"/><Relationship Id="rId22" Type="http://schemas.openxmlformats.org/officeDocument/2006/relationships/tags" Target="../tags/tag358.xml"/><Relationship Id="rId21" Type="http://schemas.openxmlformats.org/officeDocument/2006/relationships/tags" Target="../tags/tag357.xml"/><Relationship Id="rId20" Type="http://schemas.openxmlformats.org/officeDocument/2006/relationships/tags" Target="../tags/tag356.xml"/><Relationship Id="rId2" Type="http://schemas.openxmlformats.org/officeDocument/2006/relationships/tags" Target="../tags/tag338.xml"/><Relationship Id="rId19" Type="http://schemas.openxmlformats.org/officeDocument/2006/relationships/tags" Target="../tags/tag355.xml"/><Relationship Id="rId18" Type="http://schemas.openxmlformats.org/officeDocument/2006/relationships/tags" Target="../tags/tag354.xml"/><Relationship Id="rId17" Type="http://schemas.openxmlformats.org/officeDocument/2006/relationships/tags" Target="../tags/tag353.xml"/><Relationship Id="rId16" Type="http://schemas.openxmlformats.org/officeDocument/2006/relationships/tags" Target="../tags/tag352.xml"/><Relationship Id="rId15" Type="http://schemas.openxmlformats.org/officeDocument/2006/relationships/tags" Target="../tags/tag351.xml"/><Relationship Id="rId14" Type="http://schemas.openxmlformats.org/officeDocument/2006/relationships/tags" Target="../tags/tag350.xml"/><Relationship Id="rId13" Type="http://schemas.openxmlformats.org/officeDocument/2006/relationships/tags" Target="../tags/tag349.xml"/><Relationship Id="rId12" Type="http://schemas.openxmlformats.org/officeDocument/2006/relationships/tags" Target="../tags/tag348.xml"/><Relationship Id="rId11" Type="http://schemas.openxmlformats.org/officeDocument/2006/relationships/tags" Target="../tags/tag347.xml"/><Relationship Id="rId10" Type="http://schemas.openxmlformats.org/officeDocument/2006/relationships/tags" Target="../tags/tag3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399.xml"/><Relationship Id="rId8" Type="http://schemas.openxmlformats.org/officeDocument/2006/relationships/tags" Target="../tags/tag398.xml"/><Relationship Id="rId7" Type="http://schemas.openxmlformats.org/officeDocument/2006/relationships/tags" Target="../tags/tag397.xml"/><Relationship Id="rId6" Type="http://schemas.openxmlformats.org/officeDocument/2006/relationships/tags" Target="../tags/tag396.xml"/><Relationship Id="rId5" Type="http://schemas.openxmlformats.org/officeDocument/2006/relationships/tags" Target="../tags/tag395.xml"/><Relationship Id="rId4" Type="http://schemas.openxmlformats.org/officeDocument/2006/relationships/tags" Target="../tags/tag394.xml"/><Relationship Id="rId32" Type="http://schemas.openxmlformats.org/officeDocument/2006/relationships/tags" Target="../tags/tag422.xml"/><Relationship Id="rId31" Type="http://schemas.openxmlformats.org/officeDocument/2006/relationships/tags" Target="../tags/tag421.xml"/><Relationship Id="rId30" Type="http://schemas.openxmlformats.org/officeDocument/2006/relationships/tags" Target="../tags/tag420.xml"/><Relationship Id="rId3" Type="http://schemas.openxmlformats.org/officeDocument/2006/relationships/tags" Target="../tags/tag393.xml"/><Relationship Id="rId29" Type="http://schemas.openxmlformats.org/officeDocument/2006/relationships/tags" Target="../tags/tag419.xml"/><Relationship Id="rId28" Type="http://schemas.openxmlformats.org/officeDocument/2006/relationships/tags" Target="../tags/tag418.xml"/><Relationship Id="rId27" Type="http://schemas.openxmlformats.org/officeDocument/2006/relationships/tags" Target="../tags/tag417.xml"/><Relationship Id="rId26" Type="http://schemas.openxmlformats.org/officeDocument/2006/relationships/tags" Target="../tags/tag416.xml"/><Relationship Id="rId25" Type="http://schemas.openxmlformats.org/officeDocument/2006/relationships/tags" Target="../tags/tag415.xml"/><Relationship Id="rId24" Type="http://schemas.openxmlformats.org/officeDocument/2006/relationships/tags" Target="../tags/tag414.xml"/><Relationship Id="rId23" Type="http://schemas.openxmlformats.org/officeDocument/2006/relationships/tags" Target="../tags/tag413.xml"/><Relationship Id="rId22" Type="http://schemas.openxmlformats.org/officeDocument/2006/relationships/tags" Target="../tags/tag412.xml"/><Relationship Id="rId21" Type="http://schemas.openxmlformats.org/officeDocument/2006/relationships/tags" Target="../tags/tag411.xml"/><Relationship Id="rId20" Type="http://schemas.openxmlformats.org/officeDocument/2006/relationships/tags" Target="../tags/tag410.xml"/><Relationship Id="rId2" Type="http://schemas.openxmlformats.org/officeDocument/2006/relationships/tags" Target="../tags/tag392.xml"/><Relationship Id="rId19" Type="http://schemas.openxmlformats.org/officeDocument/2006/relationships/tags" Target="../tags/tag409.xml"/><Relationship Id="rId18" Type="http://schemas.openxmlformats.org/officeDocument/2006/relationships/tags" Target="../tags/tag408.xml"/><Relationship Id="rId17" Type="http://schemas.openxmlformats.org/officeDocument/2006/relationships/tags" Target="../tags/tag407.xml"/><Relationship Id="rId16" Type="http://schemas.openxmlformats.org/officeDocument/2006/relationships/tags" Target="../tags/tag406.xml"/><Relationship Id="rId15" Type="http://schemas.openxmlformats.org/officeDocument/2006/relationships/tags" Target="../tags/tag405.xml"/><Relationship Id="rId14" Type="http://schemas.openxmlformats.org/officeDocument/2006/relationships/tags" Target="../tags/tag404.xml"/><Relationship Id="rId13" Type="http://schemas.openxmlformats.org/officeDocument/2006/relationships/tags" Target="../tags/tag403.xml"/><Relationship Id="rId12" Type="http://schemas.openxmlformats.org/officeDocument/2006/relationships/tags" Target="../tags/tag402.xml"/><Relationship Id="rId11" Type="http://schemas.openxmlformats.org/officeDocument/2006/relationships/tags" Target="../tags/tag401.xml"/><Relationship Id="rId10" Type="http://schemas.openxmlformats.org/officeDocument/2006/relationships/tags" Target="../tags/tag400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430.xml"/><Relationship Id="rId8" Type="http://schemas.openxmlformats.org/officeDocument/2006/relationships/tags" Target="../tags/tag429.xml"/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2" Type="http://schemas.openxmlformats.org/officeDocument/2006/relationships/tags" Target="../tags/tag433.xml"/><Relationship Id="rId11" Type="http://schemas.openxmlformats.org/officeDocument/2006/relationships/tags" Target="../tags/tag432.xml"/><Relationship Id="rId10" Type="http://schemas.openxmlformats.org/officeDocument/2006/relationships/tags" Target="../tags/tag431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441.xml"/><Relationship Id="rId8" Type="http://schemas.openxmlformats.org/officeDocument/2006/relationships/tags" Target="../tags/tag440.xml"/><Relationship Id="rId7" Type="http://schemas.openxmlformats.org/officeDocument/2006/relationships/tags" Target="../tags/tag439.xml"/><Relationship Id="rId6" Type="http://schemas.openxmlformats.org/officeDocument/2006/relationships/tags" Target="../tags/tag438.xml"/><Relationship Id="rId5" Type="http://schemas.openxmlformats.org/officeDocument/2006/relationships/tags" Target="../tags/tag437.xml"/><Relationship Id="rId4" Type="http://schemas.openxmlformats.org/officeDocument/2006/relationships/tags" Target="../tags/tag436.xml"/><Relationship Id="rId3" Type="http://schemas.openxmlformats.org/officeDocument/2006/relationships/tags" Target="../tags/tag435.xml"/><Relationship Id="rId2" Type="http://schemas.openxmlformats.org/officeDocument/2006/relationships/tags" Target="../tags/tag434.xml"/><Relationship Id="rId10" Type="http://schemas.openxmlformats.org/officeDocument/2006/relationships/tags" Target="../tags/tag442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450.xml"/><Relationship Id="rId8" Type="http://schemas.openxmlformats.org/officeDocument/2006/relationships/tags" Target="../tags/tag449.xml"/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1" Type="http://schemas.openxmlformats.org/officeDocument/2006/relationships/tags" Target="../tags/tag452.xml"/><Relationship Id="rId10" Type="http://schemas.openxmlformats.org/officeDocument/2006/relationships/tags" Target="../tags/tag451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460.xml"/><Relationship Id="rId8" Type="http://schemas.openxmlformats.org/officeDocument/2006/relationships/tags" Target="../tags/tag459.xml"/><Relationship Id="rId7" Type="http://schemas.openxmlformats.org/officeDocument/2006/relationships/tags" Target="../tags/tag458.xml"/><Relationship Id="rId6" Type="http://schemas.openxmlformats.org/officeDocument/2006/relationships/tags" Target="../tags/tag457.xml"/><Relationship Id="rId5" Type="http://schemas.openxmlformats.org/officeDocument/2006/relationships/tags" Target="../tags/tag456.xml"/><Relationship Id="rId4" Type="http://schemas.openxmlformats.org/officeDocument/2006/relationships/tags" Target="../tags/tag455.xml"/><Relationship Id="rId3" Type="http://schemas.openxmlformats.org/officeDocument/2006/relationships/tags" Target="../tags/tag454.xml"/><Relationship Id="rId2" Type="http://schemas.openxmlformats.org/officeDocument/2006/relationships/tags" Target="../tags/tag453.xml"/><Relationship Id="rId11" Type="http://schemas.openxmlformats.org/officeDocument/2006/relationships/tags" Target="../tags/tag462.xml"/><Relationship Id="rId10" Type="http://schemas.openxmlformats.org/officeDocument/2006/relationships/tags" Target="../tags/tag46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470.xml"/><Relationship Id="rId8" Type="http://schemas.openxmlformats.org/officeDocument/2006/relationships/tags" Target="../tags/tag469.xml"/><Relationship Id="rId7" Type="http://schemas.openxmlformats.org/officeDocument/2006/relationships/tags" Target="../tags/tag468.xml"/><Relationship Id="rId6" Type="http://schemas.openxmlformats.org/officeDocument/2006/relationships/tags" Target="../tags/tag467.xml"/><Relationship Id="rId5" Type="http://schemas.openxmlformats.org/officeDocument/2006/relationships/tags" Target="../tags/tag466.xml"/><Relationship Id="rId4" Type="http://schemas.openxmlformats.org/officeDocument/2006/relationships/tags" Target="../tags/tag465.xml"/><Relationship Id="rId3" Type="http://schemas.openxmlformats.org/officeDocument/2006/relationships/tags" Target="../tags/tag464.xml"/><Relationship Id="rId2" Type="http://schemas.openxmlformats.org/officeDocument/2006/relationships/tags" Target="../tags/tag463.xml"/><Relationship Id="rId12" Type="http://schemas.openxmlformats.org/officeDocument/2006/relationships/tags" Target="../tags/tag473.xml"/><Relationship Id="rId11" Type="http://schemas.openxmlformats.org/officeDocument/2006/relationships/tags" Target="../tags/tag472.xml"/><Relationship Id="rId10" Type="http://schemas.openxmlformats.org/officeDocument/2006/relationships/tags" Target="../tags/tag47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481.xml"/><Relationship Id="rId8" Type="http://schemas.openxmlformats.org/officeDocument/2006/relationships/tags" Target="../tags/tag480.xml"/><Relationship Id="rId7" Type="http://schemas.openxmlformats.org/officeDocument/2006/relationships/tags" Target="../tags/tag479.xml"/><Relationship Id="rId6" Type="http://schemas.openxmlformats.org/officeDocument/2006/relationships/tags" Target="../tags/tag478.xml"/><Relationship Id="rId5" Type="http://schemas.openxmlformats.org/officeDocument/2006/relationships/tags" Target="../tags/tag477.xml"/><Relationship Id="rId4" Type="http://schemas.openxmlformats.org/officeDocument/2006/relationships/tags" Target="../tags/tag476.xml"/><Relationship Id="rId3" Type="http://schemas.openxmlformats.org/officeDocument/2006/relationships/tags" Target="../tags/tag475.xml"/><Relationship Id="rId2" Type="http://schemas.openxmlformats.org/officeDocument/2006/relationships/tags" Target="../tags/tag474.xml"/><Relationship Id="rId13" Type="http://schemas.openxmlformats.org/officeDocument/2006/relationships/tags" Target="../tags/tag485.xml"/><Relationship Id="rId12" Type="http://schemas.openxmlformats.org/officeDocument/2006/relationships/tags" Target="../tags/tag484.xml"/><Relationship Id="rId11" Type="http://schemas.openxmlformats.org/officeDocument/2006/relationships/tags" Target="../tags/tag483.xml"/><Relationship Id="rId10" Type="http://schemas.openxmlformats.org/officeDocument/2006/relationships/tags" Target="../tags/tag482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38200" y="1122680"/>
            <a:ext cx="105156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38200" y="3602355"/>
            <a:ext cx="10515600" cy="1655445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27025"/>
            <a:ext cx="10515600" cy="585025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7"/>
          <p:cNvSpPr/>
          <p:nvPr>
            <p:custDataLst>
              <p:tags r:id="rId2"/>
            </p:custDataLst>
          </p:nvPr>
        </p:nvSpPr>
        <p:spPr>
          <a:xfrm>
            <a:off x="-6804" y="0"/>
            <a:ext cx="12198804" cy="44199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 baseline="0">
              <a:latin typeface="微软雅黑" panose="020B0503020204020204" charset="-122"/>
            </a:endParaRPr>
          </a:p>
        </p:txBody>
      </p:sp>
      <p:grpSp>
        <p:nvGrpSpPr>
          <p:cNvPr id="8" name="Group 29"/>
          <p:cNvGrpSpPr/>
          <p:nvPr>
            <p:custDataLst>
              <p:tags r:id="rId3"/>
            </p:custDataLst>
          </p:nvPr>
        </p:nvGrpSpPr>
        <p:grpSpPr>
          <a:xfrm rot="1800000">
            <a:off x="8590927" y="873755"/>
            <a:ext cx="3117590" cy="3246084"/>
            <a:chOff x="8349573" y="-1673337"/>
            <a:chExt cx="6162676" cy="6416675"/>
          </a:xfrm>
          <a:solidFill>
            <a:schemeClr val="accent3">
              <a:alpha val="16000"/>
            </a:schemeClr>
          </a:solidFill>
        </p:grpSpPr>
        <p:sp>
          <p:nvSpPr>
            <p:cNvPr id="9" name="Freeform 319"/>
            <p:cNvSpPr>
              <a:spLocks noEditPoints="1"/>
            </p:cNvSpPr>
            <p:nvPr>
              <p:custDataLst>
                <p:tags r:id="rId4"/>
              </p:custDataLst>
            </p:nvPr>
          </p:nvSpPr>
          <p:spPr bwMode="auto">
            <a:xfrm>
              <a:off x="83495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0" name="Freeform 320"/>
            <p:cNvSpPr>
              <a:spLocks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9570361" y="-1655875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1" name="Freeform 321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107879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2" name="Freeform 322"/>
            <p:cNvSpPr>
              <a:spLocks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12008761" y="-1655875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3" name="Freeform 323"/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83495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4" name="Freeform 324"/>
            <p:cNvSpPr>
              <a:spLocks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95703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8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8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8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8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5" name="Freeform 325"/>
            <p:cNvSpPr>
              <a:spLocks noEditPoints="1"/>
            </p:cNvSpPr>
            <p:nvPr>
              <p:custDataLst>
                <p:tags r:id="rId10"/>
              </p:custDataLst>
            </p:nvPr>
          </p:nvSpPr>
          <p:spPr bwMode="auto">
            <a:xfrm>
              <a:off x="107879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9" name="Freeform 326"/>
            <p:cNvSpPr>
              <a:spLocks noEditPoints="1"/>
            </p:cNvSpPr>
            <p:nvPr>
              <p:custDataLst>
                <p:tags r:id="rId11"/>
              </p:custDataLst>
            </p:nvPr>
          </p:nvSpPr>
          <p:spPr bwMode="auto">
            <a:xfrm>
              <a:off x="120087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9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9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9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9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0" name="Freeform 327"/>
            <p:cNvSpPr>
              <a:spLocks noEditPoints="1"/>
            </p:cNvSpPr>
            <p:nvPr>
              <p:custDataLst>
                <p:tags r:id="rId12"/>
              </p:custDataLst>
            </p:nvPr>
          </p:nvSpPr>
          <p:spPr bwMode="auto">
            <a:xfrm>
              <a:off x="83495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1" name="Freeform 328"/>
            <p:cNvSpPr>
              <a:spLocks noEditPoints="1"/>
            </p:cNvSpPr>
            <p:nvPr>
              <p:custDataLst>
                <p:tags r:id="rId13"/>
              </p:custDataLst>
            </p:nvPr>
          </p:nvSpPr>
          <p:spPr bwMode="auto">
            <a:xfrm>
              <a:off x="9570361" y="2571638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2" name="Freeform 329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107879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3" name="Freeform 330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12008761" y="2571638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</p:grpSp>
      <p:grpSp>
        <p:nvGrpSpPr>
          <p:cNvPr id="24" name="组合 23"/>
          <p:cNvGrpSpPr/>
          <p:nvPr>
            <p:custDataLst>
              <p:tags r:id="rId16"/>
            </p:custDataLst>
          </p:nvPr>
        </p:nvGrpSpPr>
        <p:grpSpPr>
          <a:xfrm>
            <a:off x="584611" y="246308"/>
            <a:ext cx="2608160" cy="2142169"/>
            <a:chOff x="2607344" y="-649181"/>
            <a:chExt cx="2608160" cy="2142169"/>
          </a:xfrm>
          <a:solidFill>
            <a:schemeClr val="accent3">
              <a:alpha val="15000"/>
            </a:schemeClr>
          </a:solidFill>
        </p:grpSpPr>
        <p:grpSp>
          <p:nvGrpSpPr>
            <p:cNvPr id="25" name="Group 74"/>
            <p:cNvGrpSpPr/>
            <p:nvPr/>
          </p:nvGrpSpPr>
          <p:grpSpPr>
            <a:xfrm rot="1800000">
              <a:off x="3246128" y="-649181"/>
              <a:ext cx="1314075" cy="1368235"/>
              <a:chOff x="8349573" y="-1673337"/>
              <a:chExt cx="6162676" cy="6416675"/>
            </a:xfrm>
            <a:grpFill/>
          </p:grpSpPr>
          <p:sp>
            <p:nvSpPr>
              <p:cNvPr id="34" name="Freeform 319"/>
              <p:cNvSpPr>
                <a:spLocks noEditPoint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8349573" y="-1673337"/>
                <a:ext cx="2501900" cy="2171700"/>
              </a:xfrm>
              <a:custGeom>
                <a:avLst/>
                <a:gdLst>
                  <a:gd name="T0" fmla="*/ 1576 w 1576"/>
                  <a:gd name="T1" fmla="*/ 1368 h 1368"/>
                  <a:gd name="T2" fmla="*/ 0 w 1576"/>
                  <a:gd name="T3" fmla="*/ 1368 h 1368"/>
                  <a:gd name="T4" fmla="*/ 788 w 1576"/>
                  <a:gd name="T5" fmla="*/ 0 h 1368"/>
                  <a:gd name="T6" fmla="*/ 1576 w 1576"/>
                  <a:gd name="T7" fmla="*/ 1368 h 1368"/>
                  <a:gd name="T8" fmla="*/ 40 w 1576"/>
                  <a:gd name="T9" fmla="*/ 1344 h 1368"/>
                  <a:gd name="T10" fmla="*/ 1536 w 1576"/>
                  <a:gd name="T11" fmla="*/ 1344 h 1368"/>
                  <a:gd name="T12" fmla="*/ 788 w 1576"/>
                  <a:gd name="T13" fmla="*/ 47 h 1368"/>
                  <a:gd name="T14" fmla="*/ 40 w 1576"/>
                  <a:gd name="T15" fmla="*/ 134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8">
                    <a:moveTo>
                      <a:pt x="1576" y="1368"/>
                    </a:moveTo>
                    <a:lnTo>
                      <a:pt x="0" y="1368"/>
                    </a:lnTo>
                    <a:lnTo>
                      <a:pt x="788" y="0"/>
                    </a:lnTo>
                    <a:lnTo>
                      <a:pt x="1576" y="1368"/>
                    </a:lnTo>
                    <a:close/>
                    <a:moveTo>
                      <a:pt x="40" y="1344"/>
                    </a:moveTo>
                    <a:lnTo>
                      <a:pt x="1536" y="1344"/>
                    </a:lnTo>
                    <a:lnTo>
                      <a:pt x="788" y="47"/>
                    </a:lnTo>
                    <a:lnTo>
                      <a:pt x="40" y="13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5" name="Freeform 320"/>
              <p:cNvSpPr>
                <a:spLocks noEditPoint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9570361" y="-1655875"/>
                <a:ext cx="2503488" cy="2171700"/>
              </a:xfrm>
              <a:custGeom>
                <a:avLst/>
                <a:gdLst>
                  <a:gd name="T0" fmla="*/ 788 w 1577"/>
                  <a:gd name="T1" fmla="*/ 1368 h 1368"/>
                  <a:gd name="T2" fmla="*/ 0 w 1577"/>
                  <a:gd name="T3" fmla="*/ 0 h 1368"/>
                  <a:gd name="T4" fmla="*/ 1577 w 1577"/>
                  <a:gd name="T5" fmla="*/ 0 h 1368"/>
                  <a:gd name="T6" fmla="*/ 788 w 1577"/>
                  <a:gd name="T7" fmla="*/ 1368 h 1368"/>
                  <a:gd name="T8" fmla="*/ 41 w 1577"/>
                  <a:gd name="T9" fmla="*/ 24 h 1368"/>
                  <a:gd name="T10" fmla="*/ 788 w 1577"/>
                  <a:gd name="T11" fmla="*/ 1321 h 1368"/>
                  <a:gd name="T12" fmla="*/ 1536 w 1577"/>
                  <a:gd name="T13" fmla="*/ 24 h 1368"/>
                  <a:gd name="T14" fmla="*/ 41 w 1577"/>
                  <a:gd name="T15" fmla="*/ 2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8">
                    <a:moveTo>
                      <a:pt x="788" y="1368"/>
                    </a:moveTo>
                    <a:lnTo>
                      <a:pt x="0" y="0"/>
                    </a:lnTo>
                    <a:lnTo>
                      <a:pt x="1577" y="0"/>
                    </a:lnTo>
                    <a:lnTo>
                      <a:pt x="788" y="1368"/>
                    </a:lnTo>
                    <a:close/>
                    <a:moveTo>
                      <a:pt x="41" y="24"/>
                    </a:moveTo>
                    <a:lnTo>
                      <a:pt x="788" y="1321"/>
                    </a:lnTo>
                    <a:lnTo>
                      <a:pt x="1536" y="24"/>
                    </a:lnTo>
                    <a:lnTo>
                      <a:pt x="4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6" name="Freeform 321"/>
              <p:cNvSpPr>
                <a:spLocks noEditPoint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0787973" y="-1673337"/>
                <a:ext cx="2501900" cy="2171700"/>
              </a:xfrm>
              <a:custGeom>
                <a:avLst/>
                <a:gdLst>
                  <a:gd name="T0" fmla="*/ 1576 w 1576"/>
                  <a:gd name="T1" fmla="*/ 1368 h 1368"/>
                  <a:gd name="T2" fmla="*/ 0 w 1576"/>
                  <a:gd name="T3" fmla="*/ 1368 h 1368"/>
                  <a:gd name="T4" fmla="*/ 788 w 1576"/>
                  <a:gd name="T5" fmla="*/ 0 h 1368"/>
                  <a:gd name="T6" fmla="*/ 1576 w 1576"/>
                  <a:gd name="T7" fmla="*/ 1368 h 1368"/>
                  <a:gd name="T8" fmla="*/ 40 w 1576"/>
                  <a:gd name="T9" fmla="*/ 1344 h 1368"/>
                  <a:gd name="T10" fmla="*/ 1536 w 1576"/>
                  <a:gd name="T11" fmla="*/ 1344 h 1368"/>
                  <a:gd name="T12" fmla="*/ 788 w 1576"/>
                  <a:gd name="T13" fmla="*/ 47 h 1368"/>
                  <a:gd name="T14" fmla="*/ 40 w 1576"/>
                  <a:gd name="T15" fmla="*/ 134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8">
                    <a:moveTo>
                      <a:pt x="1576" y="1368"/>
                    </a:moveTo>
                    <a:lnTo>
                      <a:pt x="0" y="1368"/>
                    </a:lnTo>
                    <a:lnTo>
                      <a:pt x="788" y="0"/>
                    </a:lnTo>
                    <a:lnTo>
                      <a:pt x="1576" y="1368"/>
                    </a:lnTo>
                    <a:close/>
                    <a:moveTo>
                      <a:pt x="40" y="1344"/>
                    </a:moveTo>
                    <a:lnTo>
                      <a:pt x="1536" y="1344"/>
                    </a:lnTo>
                    <a:lnTo>
                      <a:pt x="788" y="47"/>
                    </a:lnTo>
                    <a:lnTo>
                      <a:pt x="40" y="13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7" name="Freeform 322"/>
              <p:cNvSpPr>
                <a:spLocks noEditPoint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2008761" y="-1655875"/>
                <a:ext cx="2503488" cy="2171700"/>
              </a:xfrm>
              <a:custGeom>
                <a:avLst/>
                <a:gdLst>
                  <a:gd name="T0" fmla="*/ 789 w 1577"/>
                  <a:gd name="T1" fmla="*/ 1368 h 1368"/>
                  <a:gd name="T2" fmla="*/ 0 w 1577"/>
                  <a:gd name="T3" fmla="*/ 0 h 1368"/>
                  <a:gd name="T4" fmla="*/ 1577 w 1577"/>
                  <a:gd name="T5" fmla="*/ 0 h 1368"/>
                  <a:gd name="T6" fmla="*/ 789 w 1577"/>
                  <a:gd name="T7" fmla="*/ 1368 h 1368"/>
                  <a:gd name="T8" fmla="*/ 41 w 1577"/>
                  <a:gd name="T9" fmla="*/ 24 h 1368"/>
                  <a:gd name="T10" fmla="*/ 789 w 1577"/>
                  <a:gd name="T11" fmla="*/ 1321 h 1368"/>
                  <a:gd name="T12" fmla="*/ 1536 w 1577"/>
                  <a:gd name="T13" fmla="*/ 24 h 1368"/>
                  <a:gd name="T14" fmla="*/ 41 w 1577"/>
                  <a:gd name="T15" fmla="*/ 2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8">
                    <a:moveTo>
                      <a:pt x="789" y="1368"/>
                    </a:moveTo>
                    <a:lnTo>
                      <a:pt x="0" y="0"/>
                    </a:lnTo>
                    <a:lnTo>
                      <a:pt x="1577" y="0"/>
                    </a:lnTo>
                    <a:lnTo>
                      <a:pt x="789" y="1368"/>
                    </a:lnTo>
                    <a:close/>
                    <a:moveTo>
                      <a:pt x="41" y="24"/>
                    </a:moveTo>
                    <a:lnTo>
                      <a:pt x="789" y="1321"/>
                    </a:lnTo>
                    <a:lnTo>
                      <a:pt x="1536" y="24"/>
                    </a:lnTo>
                    <a:lnTo>
                      <a:pt x="4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8" name="Freeform 323"/>
              <p:cNvSpPr>
                <a:spLocks noEditPoint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8349573" y="460263"/>
                <a:ext cx="2501900" cy="2168525"/>
              </a:xfrm>
              <a:custGeom>
                <a:avLst/>
                <a:gdLst>
                  <a:gd name="T0" fmla="*/ 788 w 1576"/>
                  <a:gd name="T1" fmla="*/ 1366 h 1366"/>
                  <a:gd name="T2" fmla="*/ 0 w 1576"/>
                  <a:gd name="T3" fmla="*/ 0 h 1366"/>
                  <a:gd name="T4" fmla="*/ 1576 w 1576"/>
                  <a:gd name="T5" fmla="*/ 0 h 1366"/>
                  <a:gd name="T6" fmla="*/ 788 w 1576"/>
                  <a:gd name="T7" fmla="*/ 1366 h 1366"/>
                  <a:gd name="T8" fmla="*/ 40 w 1576"/>
                  <a:gd name="T9" fmla="*/ 24 h 1366"/>
                  <a:gd name="T10" fmla="*/ 788 w 1576"/>
                  <a:gd name="T11" fmla="*/ 1318 h 1366"/>
                  <a:gd name="T12" fmla="*/ 1536 w 1576"/>
                  <a:gd name="T13" fmla="*/ 24 h 1366"/>
                  <a:gd name="T14" fmla="*/ 40 w 1576"/>
                  <a:gd name="T15" fmla="*/ 24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6">
                    <a:moveTo>
                      <a:pt x="788" y="1366"/>
                    </a:moveTo>
                    <a:lnTo>
                      <a:pt x="0" y="0"/>
                    </a:lnTo>
                    <a:lnTo>
                      <a:pt x="1576" y="0"/>
                    </a:lnTo>
                    <a:lnTo>
                      <a:pt x="788" y="1366"/>
                    </a:lnTo>
                    <a:close/>
                    <a:moveTo>
                      <a:pt x="40" y="24"/>
                    </a:moveTo>
                    <a:lnTo>
                      <a:pt x="788" y="1318"/>
                    </a:lnTo>
                    <a:lnTo>
                      <a:pt x="1536" y="24"/>
                    </a:lnTo>
                    <a:lnTo>
                      <a:pt x="4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9" name="Freeform 324"/>
              <p:cNvSpPr>
                <a:spLocks noEditPoint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9570361" y="441213"/>
                <a:ext cx="2503488" cy="2168525"/>
              </a:xfrm>
              <a:custGeom>
                <a:avLst/>
                <a:gdLst>
                  <a:gd name="T0" fmla="*/ 1577 w 1577"/>
                  <a:gd name="T1" fmla="*/ 1366 h 1366"/>
                  <a:gd name="T2" fmla="*/ 0 w 1577"/>
                  <a:gd name="T3" fmla="*/ 1366 h 1366"/>
                  <a:gd name="T4" fmla="*/ 788 w 1577"/>
                  <a:gd name="T5" fmla="*/ 0 h 1366"/>
                  <a:gd name="T6" fmla="*/ 1577 w 1577"/>
                  <a:gd name="T7" fmla="*/ 1366 h 1366"/>
                  <a:gd name="T8" fmla="*/ 41 w 1577"/>
                  <a:gd name="T9" fmla="*/ 1342 h 1366"/>
                  <a:gd name="T10" fmla="*/ 1536 w 1577"/>
                  <a:gd name="T11" fmla="*/ 1342 h 1366"/>
                  <a:gd name="T12" fmla="*/ 788 w 1577"/>
                  <a:gd name="T13" fmla="*/ 47 h 1366"/>
                  <a:gd name="T14" fmla="*/ 41 w 1577"/>
                  <a:gd name="T15" fmla="*/ 1342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6">
                    <a:moveTo>
                      <a:pt x="1577" y="1366"/>
                    </a:moveTo>
                    <a:lnTo>
                      <a:pt x="0" y="1366"/>
                    </a:lnTo>
                    <a:lnTo>
                      <a:pt x="788" y="0"/>
                    </a:lnTo>
                    <a:lnTo>
                      <a:pt x="1577" y="1366"/>
                    </a:lnTo>
                    <a:close/>
                    <a:moveTo>
                      <a:pt x="41" y="1342"/>
                    </a:moveTo>
                    <a:lnTo>
                      <a:pt x="1536" y="1342"/>
                    </a:lnTo>
                    <a:lnTo>
                      <a:pt x="788" y="47"/>
                    </a:lnTo>
                    <a:lnTo>
                      <a:pt x="41" y="13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40" name="Freeform 325"/>
              <p:cNvSpPr>
                <a:spLocks noEditPoint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0787973" y="460263"/>
                <a:ext cx="2501900" cy="2168525"/>
              </a:xfrm>
              <a:custGeom>
                <a:avLst/>
                <a:gdLst>
                  <a:gd name="T0" fmla="*/ 788 w 1576"/>
                  <a:gd name="T1" fmla="*/ 1366 h 1366"/>
                  <a:gd name="T2" fmla="*/ 0 w 1576"/>
                  <a:gd name="T3" fmla="*/ 0 h 1366"/>
                  <a:gd name="T4" fmla="*/ 1576 w 1576"/>
                  <a:gd name="T5" fmla="*/ 0 h 1366"/>
                  <a:gd name="T6" fmla="*/ 788 w 1576"/>
                  <a:gd name="T7" fmla="*/ 1366 h 1366"/>
                  <a:gd name="T8" fmla="*/ 40 w 1576"/>
                  <a:gd name="T9" fmla="*/ 24 h 1366"/>
                  <a:gd name="T10" fmla="*/ 788 w 1576"/>
                  <a:gd name="T11" fmla="*/ 1318 h 1366"/>
                  <a:gd name="T12" fmla="*/ 1536 w 1576"/>
                  <a:gd name="T13" fmla="*/ 24 h 1366"/>
                  <a:gd name="T14" fmla="*/ 40 w 1576"/>
                  <a:gd name="T15" fmla="*/ 24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6">
                    <a:moveTo>
                      <a:pt x="788" y="1366"/>
                    </a:moveTo>
                    <a:lnTo>
                      <a:pt x="0" y="0"/>
                    </a:lnTo>
                    <a:lnTo>
                      <a:pt x="1576" y="0"/>
                    </a:lnTo>
                    <a:lnTo>
                      <a:pt x="788" y="1366"/>
                    </a:lnTo>
                    <a:close/>
                    <a:moveTo>
                      <a:pt x="40" y="24"/>
                    </a:moveTo>
                    <a:lnTo>
                      <a:pt x="788" y="1318"/>
                    </a:lnTo>
                    <a:lnTo>
                      <a:pt x="1536" y="24"/>
                    </a:lnTo>
                    <a:lnTo>
                      <a:pt x="4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41" name="Freeform 326"/>
              <p:cNvSpPr>
                <a:spLocks noEditPoint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2008761" y="441213"/>
                <a:ext cx="2503488" cy="2168525"/>
              </a:xfrm>
              <a:custGeom>
                <a:avLst/>
                <a:gdLst>
                  <a:gd name="T0" fmla="*/ 1577 w 1577"/>
                  <a:gd name="T1" fmla="*/ 1366 h 1366"/>
                  <a:gd name="T2" fmla="*/ 0 w 1577"/>
                  <a:gd name="T3" fmla="*/ 1366 h 1366"/>
                  <a:gd name="T4" fmla="*/ 789 w 1577"/>
                  <a:gd name="T5" fmla="*/ 0 h 1366"/>
                  <a:gd name="T6" fmla="*/ 1577 w 1577"/>
                  <a:gd name="T7" fmla="*/ 1366 h 1366"/>
                  <a:gd name="T8" fmla="*/ 41 w 1577"/>
                  <a:gd name="T9" fmla="*/ 1342 h 1366"/>
                  <a:gd name="T10" fmla="*/ 1536 w 1577"/>
                  <a:gd name="T11" fmla="*/ 1342 h 1366"/>
                  <a:gd name="T12" fmla="*/ 789 w 1577"/>
                  <a:gd name="T13" fmla="*/ 47 h 1366"/>
                  <a:gd name="T14" fmla="*/ 41 w 1577"/>
                  <a:gd name="T15" fmla="*/ 1342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6">
                    <a:moveTo>
                      <a:pt x="1577" y="1366"/>
                    </a:moveTo>
                    <a:lnTo>
                      <a:pt x="0" y="1366"/>
                    </a:lnTo>
                    <a:lnTo>
                      <a:pt x="789" y="0"/>
                    </a:lnTo>
                    <a:lnTo>
                      <a:pt x="1577" y="1366"/>
                    </a:lnTo>
                    <a:close/>
                    <a:moveTo>
                      <a:pt x="41" y="1342"/>
                    </a:moveTo>
                    <a:lnTo>
                      <a:pt x="1536" y="1342"/>
                    </a:lnTo>
                    <a:lnTo>
                      <a:pt x="789" y="47"/>
                    </a:lnTo>
                    <a:lnTo>
                      <a:pt x="41" y="13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42" name="Freeform 327"/>
              <p:cNvSpPr>
                <a:spLocks noEditPoint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8349573" y="2552588"/>
                <a:ext cx="2501900" cy="2171700"/>
              </a:xfrm>
              <a:custGeom>
                <a:avLst/>
                <a:gdLst>
                  <a:gd name="T0" fmla="*/ 1576 w 1576"/>
                  <a:gd name="T1" fmla="*/ 1368 h 1368"/>
                  <a:gd name="T2" fmla="*/ 0 w 1576"/>
                  <a:gd name="T3" fmla="*/ 1368 h 1368"/>
                  <a:gd name="T4" fmla="*/ 788 w 1576"/>
                  <a:gd name="T5" fmla="*/ 0 h 1368"/>
                  <a:gd name="T6" fmla="*/ 1576 w 1576"/>
                  <a:gd name="T7" fmla="*/ 1368 h 1368"/>
                  <a:gd name="T8" fmla="*/ 40 w 1576"/>
                  <a:gd name="T9" fmla="*/ 1345 h 1368"/>
                  <a:gd name="T10" fmla="*/ 1536 w 1576"/>
                  <a:gd name="T11" fmla="*/ 1345 h 1368"/>
                  <a:gd name="T12" fmla="*/ 788 w 1576"/>
                  <a:gd name="T13" fmla="*/ 48 h 1368"/>
                  <a:gd name="T14" fmla="*/ 40 w 1576"/>
                  <a:gd name="T15" fmla="*/ 1345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8">
                    <a:moveTo>
                      <a:pt x="1576" y="1368"/>
                    </a:moveTo>
                    <a:lnTo>
                      <a:pt x="0" y="1368"/>
                    </a:lnTo>
                    <a:lnTo>
                      <a:pt x="788" y="0"/>
                    </a:lnTo>
                    <a:lnTo>
                      <a:pt x="1576" y="1368"/>
                    </a:lnTo>
                    <a:close/>
                    <a:moveTo>
                      <a:pt x="40" y="1345"/>
                    </a:moveTo>
                    <a:lnTo>
                      <a:pt x="1536" y="1345"/>
                    </a:lnTo>
                    <a:lnTo>
                      <a:pt x="788" y="48"/>
                    </a:lnTo>
                    <a:lnTo>
                      <a:pt x="40" y="13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43" name="Freeform 328"/>
              <p:cNvSpPr>
                <a:spLocks noEditPoint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9570361" y="2571638"/>
                <a:ext cx="2503488" cy="2171700"/>
              </a:xfrm>
              <a:custGeom>
                <a:avLst/>
                <a:gdLst>
                  <a:gd name="T0" fmla="*/ 788 w 1577"/>
                  <a:gd name="T1" fmla="*/ 1368 h 1368"/>
                  <a:gd name="T2" fmla="*/ 0 w 1577"/>
                  <a:gd name="T3" fmla="*/ 0 h 1368"/>
                  <a:gd name="T4" fmla="*/ 1577 w 1577"/>
                  <a:gd name="T5" fmla="*/ 0 h 1368"/>
                  <a:gd name="T6" fmla="*/ 788 w 1577"/>
                  <a:gd name="T7" fmla="*/ 1368 h 1368"/>
                  <a:gd name="T8" fmla="*/ 41 w 1577"/>
                  <a:gd name="T9" fmla="*/ 24 h 1368"/>
                  <a:gd name="T10" fmla="*/ 788 w 1577"/>
                  <a:gd name="T11" fmla="*/ 1321 h 1368"/>
                  <a:gd name="T12" fmla="*/ 1536 w 1577"/>
                  <a:gd name="T13" fmla="*/ 24 h 1368"/>
                  <a:gd name="T14" fmla="*/ 41 w 1577"/>
                  <a:gd name="T15" fmla="*/ 2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8">
                    <a:moveTo>
                      <a:pt x="788" y="1368"/>
                    </a:moveTo>
                    <a:lnTo>
                      <a:pt x="0" y="0"/>
                    </a:lnTo>
                    <a:lnTo>
                      <a:pt x="1577" y="0"/>
                    </a:lnTo>
                    <a:lnTo>
                      <a:pt x="788" y="1368"/>
                    </a:lnTo>
                    <a:close/>
                    <a:moveTo>
                      <a:pt x="41" y="24"/>
                    </a:moveTo>
                    <a:lnTo>
                      <a:pt x="788" y="1321"/>
                    </a:lnTo>
                    <a:lnTo>
                      <a:pt x="1536" y="24"/>
                    </a:lnTo>
                    <a:lnTo>
                      <a:pt x="4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44" name="Freeform 329"/>
              <p:cNvSpPr>
                <a:spLocks noEditPoint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0787973" y="2552588"/>
                <a:ext cx="2501900" cy="2171700"/>
              </a:xfrm>
              <a:custGeom>
                <a:avLst/>
                <a:gdLst>
                  <a:gd name="T0" fmla="*/ 1576 w 1576"/>
                  <a:gd name="T1" fmla="*/ 1368 h 1368"/>
                  <a:gd name="T2" fmla="*/ 0 w 1576"/>
                  <a:gd name="T3" fmla="*/ 1368 h 1368"/>
                  <a:gd name="T4" fmla="*/ 788 w 1576"/>
                  <a:gd name="T5" fmla="*/ 0 h 1368"/>
                  <a:gd name="T6" fmla="*/ 1576 w 1576"/>
                  <a:gd name="T7" fmla="*/ 1368 h 1368"/>
                  <a:gd name="T8" fmla="*/ 40 w 1576"/>
                  <a:gd name="T9" fmla="*/ 1345 h 1368"/>
                  <a:gd name="T10" fmla="*/ 1536 w 1576"/>
                  <a:gd name="T11" fmla="*/ 1345 h 1368"/>
                  <a:gd name="T12" fmla="*/ 788 w 1576"/>
                  <a:gd name="T13" fmla="*/ 48 h 1368"/>
                  <a:gd name="T14" fmla="*/ 40 w 1576"/>
                  <a:gd name="T15" fmla="*/ 1345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8">
                    <a:moveTo>
                      <a:pt x="1576" y="1368"/>
                    </a:moveTo>
                    <a:lnTo>
                      <a:pt x="0" y="1368"/>
                    </a:lnTo>
                    <a:lnTo>
                      <a:pt x="788" y="0"/>
                    </a:lnTo>
                    <a:lnTo>
                      <a:pt x="1576" y="1368"/>
                    </a:lnTo>
                    <a:close/>
                    <a:moveTo>
                      <a:pt x="40" y="1345"/>
                    </a:moveTo>
                    <a:lnTo>
                      <a:pt x="1536" y="1345"/>
                    </a:lnTo>
                    <a:lnTo>
                      <a:pt x="788" y="48"/>
                    </a:lnTo>
                    <a:lnTo>
                      <a:pt x="40" y="13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45" name="Freeform 330"/>
              <p:cNvSpPr>
                <a:spLocks noEditPoint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2008761" y="2571638"/>
                <a:ext cx="2503488" cy="2171700"/>
              </a:xfrm>
              <a:custGeom>
                <a:avLst/>
                <a:gdLst>
                  <a:gd name="T0" fmla="*/ 789 w 1577"/>
                  <a:gd name="T1" fmla="*/ 1368 h 1368"/>
                  <a:gd name="T2" fmla="*/ 0 w 1577"/>
                  <a:gd name="T3" fmla="*/ 0 h 1368"/>
                  <a:gd name="T4" fmla="*/ 1577 w 1577"/>
                  <a:gd name="T5" fmla="*/ 0 h 1368"/>
                  <a:gd name="T6" fmla="*/ 789 w 1577"/>
                  <a:gd name="T7" fmla="*/ 1368 h 1368"/>
                  <a:gd name="T8" fmla="*/ 41 w 1577"/>
                  <a:gd name="T9" fmla="*/ 24 h 1368"/>
                  <a:gd name="T10" fmla="*/ 789 w 1577"/>
                  <a:gd name="T11" fmla="*/ 1321 h 1368"/>
                  <a:gd name="T12" fmla="*/ 1536 w 1577"/>
                  <a:gd name="T13" fmla="*/ 24 h 1368"/>
                  <a:gd name="T14" fmla="*/ 41 w 1577"/>
                  <a:gd name="T15" fmla="*/ 2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8">
                    <a:moveTo>
                      <a:pt x="789" y="1368"/>
                    </a:moveTo>
                    <a:lnTo>
                      <a:pt x="0" y="0"/>
                    </a:lnTo>
                    <a:lnTo>
                      <a:pt x="1577" y="0"/>
                    </a:lnTo>
                    <a:lnTo>
                      <a:pt x="789" y="1368"/>
                    </a:lnTo>
                    <a:close/>
                    <a:moveTo>
                      <a:pt x="41" y="24"/>
                    </a:moveTo>
                    <a:lnTo>
                      <a:pt x="789" y="1321"/>
                    </a:lnTo>
                    <a:lnTo>
                      <a:pt x="1536" y="24"/>
                    </a:lnTo>
                    <a:lnTo>
                      <a:pt x="4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26" name="Group 58"/>
            <p:cNvGrpSpPr/>
            <p:nvPr/>
          </p:nvGrpSpPr>
          <p:grpSpPr>
            <a:xfrm>
              <a:off x="2607344" y="-468621"/>
              <a:ext cx="2608160" cy="1961609"/>
              <a:chOff x="1925461" y="-469483"/>
              <a:chExt cx="5437137" cy="4089296"/>
            </a:xfrm>
            <a:grpFill/>
          </p:grpSpPr>
          <p:sp>
            <p:nvSpPr>
              <p:cNvPr id="27" name="Freeform 61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1925461" y="2554358"/>
                <a:ext cx="921032" cy="1065455"/>
              </a:xfrm>
              <a:custGeom>
                <a:avLst/>
                <a:gdLst>
                  <a:gd name="T0" fmla="*/ 0 w 338"/>
                  <a:gd name="T1" fmla="*/ 197 h 391"/>
                  <a:gd name="T2" fmla="*/ 338 w 338"/>
                  <a:gd name="T3" fmla="*/ 391 h 391"/>
                  <a:gd name="T4" fmla="*/ 338 w 338"/>
                  <a:gd name="T5" fmla="*/ 0 h 391"/>
                  <a:gd name="T6" fmla="*/ 0 w 338"/>
                  <a:gd name="T7" fmla="*/ 197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8" h="391">
                    <a:moveTo>
                      <a:pt x="0" y="197"/>
                    </a:moveTo>
                    <a:lnTo>
                      <a:pt x="338" y="391"/>
                    </a:lnTo>
                    <a:lnTo>
                      <a:pt x="338" y="0"/>
                    </a:lnTo>
                    <a:lnTo>
                      <a:pt x="0" y="197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28" name="Freeform 6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4588603" y="-469483"/>
                <a:ext cx="929208" cy="1062729"/>
              </a:xfrm>
              <a:custGeom>
                <a:avLst/>
                <a:gdLst>
                  <a:gd name="T0" fmla="*/ 0 w 341"/>
                  <a:gd name="T1" fmla="*/ 196 h 390"/>
                  <a:gd name="T2" fmla="*/ 341 w 341"/>
                  <a:gd name="T3" fmla="*/ 390 h 390"/>
                  <a:gd name="T4" fmla="*/ 338 w 341"/>
                  <a:gd name="T5" fmla="*/ 0 h 390"/>
                  <a:gd name="T6" fmla="*/ 0 w 341"/>
                  <a:gd name="T7" fmla="*/ 196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1" h="390">
                    <a:moveTo>
                      <a:pt x="0" y="196"/>
                    </a:moveTo>
                    <a:lnTo>
                      <a:pt x="341" y="390"/>
                    </a:lnTo>
                    <a:lnTo>
                      <a:pt x="338" y="0"/>
                    </a:lnTo>
                    <a:lnTo>
                      <a:pt x="0" y="196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29" name="Freeform 42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5517809" y="64607"/>
                <a:ext cx="921032" cy="1065455"/>
              </a:xfrm>
              <a:custGeom>
                <a:avLst/>
                <a:gdLst>
                  <a:gd name="T0" fmla="*/ 0 w 338"/>
                  <a:gd name="T1" fmla="*/ 194 h 391"/>
                  <a:gd name="T2" fmla="*/ 338 w 338"/>
                  <a:gd name="T3" fmla="*/ 391 h 391"/>
                  <a:gd name="T4" fmla="*/ 338 w 338"/>
                  <a:gd name="T5" fmla="*/ 0 h 391"/>
                  <a:gd name="T6" fmla="*/ 0 w 338"/>
                  <a:gd name="T7" fmla="*/ 194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8" h="391">
                    <a:moveTo>
                      <a:pt x="0" y="194"/>
                    </a:moveTo>
                    <a:lnTo>
                      <a:pt x="338" y="391"/>
                    </a:lnTo>
                    <a:lnTo>
                      <a:pt x="338" y="0"/>
                    </a:lnTo>
                    <a:lnTo>
                      <a:pt x="0" y="194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0" name="Freeform 43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438840" y="-469483"/>
                <a:ext cx="923758" cy="1062729"/>
              </a:xfrm>
              <a:custGeom>
                <a:avLst/>
                <a:gdLst>
                  <a:gd name="T0" fmla="*/ 0 w 339"/>
                  <a:gd name="T1" fmla="*/ 196 h 390"/>
                  <a:gd name="T2" fmla="*/ 339 w 339"/>
                  <a:gd name="T3" fmla="*/ 390 h 390"/>
                  <a:gd name="T4" fmla="*/ 339 w 339"/>
                  <a:gd name="T5" fmla="*/ 0 h 390"/>
                  <a:gd name="T6" fmla="*/ 0 w 339"/>
                  <a:gd name="T7" fmla="*/ 196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9" h="390">
                    <a:moveTo>
                      <a:pt x="0" y="196"/>
                    </a:moveTo>
                    <a:lnTo>
                      <a:pt x="339" y="390"/>
                    </a:lnTo>
                    <a:lnTo>
                      <a:pt x="339" y="0"/>
                    </a:lnTo>
                    <a:lnTo>
                      <a:pt x="0" y="196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1" name="Freeform 63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4594053" y="593246"/>
                <a:ext cx="923758" cy="1070905"/>
              </a:xfrm>
              <a:custGeom>
                <a:avLst/>
                <a:gdLst>
                  <a:gd name="T0" fmla="*/ 0 w 339"/>
                  <a:gd name="T1" fmla="*/ 197 h 393"/>
                  <a:gd name="T2" fmla="*/ 339 w 339"/>
                  <a:gd name="T3" fmla="*/ 393 h 393"/>
                  <a:gd name="T4" fmla="*/ 339 w 339"/>
                  <a:gd name="T5" fmla="*/ 0 h 393"/>
                  <a:gd name="T6" fmla="*/ 0 w 339"/>
                  <a:gd name="T7" fmla="*/ 197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9" h="393">
                    <a:moveTo>
                      <a:pt x="0" y="197"/>
                    </a:moveTo>
                    <a:lnTo>
                      <a:pt x="339" y="393"/>
                    </a:lnTo>
                    <a:lnTo>
                      <a:pt x="339" y="0"/>
                    </a:lnTo>
                    <a:lnTo>
                      <a:pt x="0" y="197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2" name="Freeform 76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3646908" y="1658700"/>
                <a:ext cx="923758" cy="1062729"/>
              </a:xfrm>
              <a:custGeom>
                <a:avLst/>
                <a:gdLst>
                  <a:gd name="T0" fmla="*/ 0 w 339"/>
                  <a:gd name="T1" fmla="*/ 390 h 390"/>
                  <a:gd name="T2" fmla="*/ 0 w 339"/>
                  <a:gd name="T3" fmla="*/ 0 h 390"/>
                  <a:gd name="T4" fmla="*/ 339 w 339"/>
                  <a:gd name="T5" fmla="*/ 196 h 390"/>
                  <a:gd name="T6" fmla="*/ 0 w 339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9" h="390">
                    <a:moveTo>
                      <a:pt x="0" y="390"/>
                    </a:moveTo>
                    <a:lnTo>
                      <a:pt x="0" y="0"/>
                    </a:lnTo>
                    <a:lnTo>
                      <a:pt x="339" y="196"/>
                    </a:lnTo>
                    <a:lnTo>
                      <a:pt x="0" y="390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3" name="Freeform 77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548104" y="1683977"/>
                <a:ext cx="921032" cy="1065455"/>
              </a:xfrm>
              <a:custGeom>
                <a:avLst/>
                <a:gdLst>
                  <a:gd name="T0" fmla="*/ 0 w 338"/>
                  <a:gd name="T1" fmla="*/ 391 h 391"/>
                  <a:gd name="T2" fmla="*/ 0 w 338"/>
                  <a:gd name="T3" fmla="*/ 0 h 391"/>
                  <a:gd name="T4" fmla="*/ 338 w 338"/>
                  <a:gd name="T5" fmla="*/ 197 h 391"/>
                  <a:gd name="T6" fmla="*/ 0 w 338"/>
                  <a:gd name="T7" fmla="*/ 391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8" h="391">
                    <a:moveTo>
                      <a:pt x="0" y="391"/>
                    </a:moveTo>
                    <a:lnTo>
                      <a:pt x="0" y="0"/>
                    </a:lnTo>
                    <a:lnTo>
                      <a:pt x="338" y="197"/>
                    </a:lnTo>
                    <a:lnTo>
                      <a:pt x="0" y="391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</p:grpSp>
      </p:grpSp>
      <p:grpSp>
        <p:nvGrpSpPr>
          <p:cNvPr id="46" name="Group 42"/>
          <p:cNvGrpSpPr/>
          <p:nvPr>
            <p:custDataLst>
              <p:tags r:id="rId36"/>
            </p:custDataLst>
          </p:nvPr>
        </p:nvGrpSpPr>
        <p:grpSpPr>
          <a:xfrm>
            <a:off x="1100762" y="1771283"/>
            <a:ext cx="2608160" cy="1961609"/>
            <a:chOff x="1925461" y="-469483"/>
            <a:chExt cx="5437137" cy="4089296"/>
          </a:xfrm>
          <a:solidFill>
            <a:schemeClr val="accent3">
              <a:alpha val="15000"/>
            </a:schemeClr>
          </a:solidFill>
        </p:grpSpPr>
        <p:sp>
          <p:nvSpPr>
            <p:cNvPr id="47" name="Freeform 61"/>
            <p:cNvSpPr/>
            <p:nvPr>
              <p:custDataLst>
                <p:tags r:id="rId37"/>
              </p:custDataLst>
            </p:nvPr>
          </p:nvSpPr>
          <p:spPr bwMode="auto">
            <a:xfrm>
              <a:off x="1925461" y="2554358"/>
              <a:ext cx="921032" cy="1065455"/>
            </a:xfrm>
            <a:custGeom>
              <a:avLst/>
              <a:gdLst>
                <a:gd name="T0" fmla="*/ 0 w 338"/>
                <a:gd name="T1" fmla="*/ 197 h 391"/>
                <a:gd name="T2" fmla="*/ 338 w 338"/>
                <a:gd name="T3" fmla="*/ 391 h 391"/>
                <a:gd name="T4" fmla="*/ 338 w 338"/>
                <a:gd name="T5" fmla="*/ 0 h 391"/>
                <a:gd name="T6" fmla="*/ 0 w 338"/>
                <a:gd name="T7" fmla="*/ 197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197"/>
                  </a:moveTo>
                  <a:lnTo>
                    <a:pt x="338" y="391"/>
                  </a:lnTo>
                  <a:lnTo>
                    <a:pt x="338" y="0"/>
                  </a:lnTo>
                  <a:lnTo>
                    <a:pt x="0" y="197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8" name="Freeform 6"/>
            <p:cNvSpPr/>
            <p:nvPr>
              <p:custDataLst>
                <p:tags r:id="rId38"/>
              </p:custDataLst>
            </p:nvPr>
          </p:nvSpPr>
          <p:spPr bwMode="auto">
            <a:xfrm>
              <a:off x="4588603" y="-469483"/>
              <a:ext cx="929208" cy="1062729"/>
            </a:xfrm>
            <a:custGeom>
              <a:avLst/>
              <a:gdLst>
                <a:gd name="T0" fmla="*/ 0 w 341"/>
                <a:gd name="T1" fmla="*/ 196 h 390"/>
                <a:gd name="T2" fmla="*/ 341 w 341"/>
                <a:gd name="T3" fmla="*/ 390 h 390"/>
                <a:gd name="T4" fmla="*/ 338 w 341"/>
                <a:gd name="T5" fmla="*/ 0 h 390"/>
                <a:gd name="T6" fmla="*/ 0 w 341"/>
                <a:gd name="T7" fmla="*/ 19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1" h="390">
                  <a:moveTo>
                    <a:pt x="0" y="196"/>
                  </a:moveTo>
                  <a:lnTo>
                    <a:pt x="341" y="390"/>
                  </a:lnTo>
                  <a:lnTo>
                    <a:pt x="338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9" name="Freeform 42"/>
            <p:cNvSpPr/>
            <p:nvPr>
              <p:custDataLst>
                <p:tags r:id="rId39"/>
              </p:custDataLst>
            </p:nvPr>
          </p:nvSpPr>
          <p:spPr bwMode="auto">
            <a:xfrm>
              <a:off x="5517809" y="64607"/>
              <a:ext cx="921032" cy="1065455"/>
            </a:xfrm>
            <a:custGeom>
              <a:avLst/>
              <a:gdLst>
                <a:gd name="T0" fmla="*/ 0 w 338"/>
                <a:gd name="T1" fmla="*/ 194 h 391"/>
                <a:gd name="T2" fmla="*/ 338 w 338"/>
                <a:gd name="T3" fmla="*/ 391 h 391"/>
                <a:gd name="T4" fmla="*/ 338 w 338"/>
                <a:gd name="T5" fmla="*/ 0 h 391"/>
                <a:gd name="T6" fmla="*/ 0 w 338"/>
                <a:gd name="T7" fmla="*/ 194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194"/>
                  </a:moveTo>
                  <a:lnTo>
                    <a:pt x="338" y="391"/>
                  </a:lnTo>
                  <a:lnTo>
                    <a:pt x="338" y="0"/>
                  </a:lnTo>
                  <a:lnTo>
                    <a:pt x="0" y="194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0" name="Freeform 43"/>
            <p:cNvSpPr/>
            <p:nvPr>
              <p:custDataLst>
                <p:tags r:id="rId40"/>
              </p:custDataLst>
            </p:nvPr>
          </p:nvSpPr>
          <p:spPr bwMode="auto">
            <a:xfrm>
              <a:off x="6438840" y="-469483"/>
              <a:ext cx="923758" cy="1062729"/>
            </a:xfrm>
            <a:custGeom>
              <a:avLst/>
              <a:gdLst>
                <a:gd name="T0" fmla="*/ 0 w 339"/>
                <a:gd name="T1" fmla="*/ 196 h 390"/>
                <a:gd name="T2" fmla="*/ 339 w 339"/>
                <a:gd name="T3" fmla="*/ 390 h 390"/>
                <a:gd name="T4" fmla="*/ 339 w 339"/>
                <a:gd name="T5" fmla="*/ 0 h 390"/>
                <a:gd name="T6" fmla="*/ 0 w 339"/>
                <a:gd name="T7" fmla="*/ 19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0">
                  <a:moveTo>
                    <a:pt x="0" y="196"/>
                  </a:moveTo>
                  <a:lnTo>
                    <a:pt x="339" y="390"/>
                  </a:lnTo>
                  <a:lnTo>
                    <a:pt x="339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1" name="Freeform 47"/>
            <p:cNvSpPr/>
            <p:nvPr>
              <p:custDataLst>
                <p:tags r:id="rId41"/>
              </p:custDataLst>
            </p:nvPr>
          </p:nvSpPr>
          <p:spPr bwMode="auto">
            <a:xfrm>
              <a:off x="4594053" y="593246"/>
              <a:ext cx="923758" cy="1070905"/>
            </a:xfrm>
            <a:custGeom>
              <a:avLst/>
              <a:gdLst>
                <a:gd name="T0" fmla="*/ 0 w 339"/>
                <a:gd name="T1" fmla="*/ 197 h 393"/>
                <a:gd name="T2" fmla="*/ 339 w 339"/>
                <a:gd name="T3" fmla="*/ 393 h 393"/>
                <a:gd name="T4" fmla="*/ 339 w 339"/>
                <a:gd name="T5" fmla="*/ 0 h 393"/>
                <a:gd name="T6" fmla="*/ 0 w 339"/>
                <a:gd name="T7" fmla="*/ 197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3">
                  <a:moveTo>
                    <a:pt x="0" y="197"/>
                  </a:moveTo>
                  <a:lnTo>
                    <a:pt x="339" y="393"/>
                  </a:lnTo>
                  <a:lnTo>
                    <a:pt x="339" y="0"/>
                  </a:lnTo>
                  <a:lnTo>
                    <a:pt x="0" y="197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2" name="Freeform 76"/>
            <p:cNvSpPr/>
            <p:nvPr>
              <p:custDataLst>
                <p:tags r:id="rId42"/>
              </p:custDataLst>
            </p:nvPr>
          </p:nvSpPr>
          <p:spPr bwMode="auto">
            <a:xfrm>
              <a:off x="3646908" y="1658700"/>
              <a:ext cx="923758" cy="1062729"/>
            </a:xfrm>
            <a:custGeom>
              <a:avLst/>
              <a:gdLst>
                <a:gd name="T0" fmla="*/ 0 w 339"/>
                <a:gd name="T1" fmla="*/ 390 h 390"/>
                <a:gd name="T2" fmla="*/ 0 w 339"/>
                <a:gd name="T3" fmla="*/ 0 h 390"/>
                <a:gd name="T4" fmla="*/ 339 w 339"/>
                <a:gd name="T5" fmla="*/ 196 h 390"/>
                <a:gd name="T6" fmla="*/ 0 w 339"/>
                <a:gd name="T7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0">
                  <a:moveTo>
                    <a:pt x="0" y="390"/>
                  </a:moveTo>
                  <a:lnTo>
                    <a:pt x="0" y="0"/>
                  </a:lnTo>
                  <a:lnTo>
                    <a:pt x="339" y="196"/>
                  </a:lnTo>
                  <a:lnTo>
                    <a:pt x="0" y="390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3" name="Freeform 77"/>
            <p:cNvSpPr/>
            <p:nvPr>
              <p:custDataLst>
                <p:tags r:id="rId43"/>
              </p:custDataLst>
            </p:nvPr>
          </p:nvSpPr>
          <p:spPr bwMode="auto">
            <a:xfrm>
              <a:off x="5548104" y="1683977"/>
              <a:ext cx="921032" cy="1065455"/>
            </a:xfrm>
            <a:custGeom>
              <a:avLst/>
              <a:gdLst>
                <a:gd name="T0" fmla="*/ 0 w 338"/>
                <a:gd name="T1" fmla="*/ 391 h 391"/>
                <a:gd name="T2" fmla="*/ 0 w 338"/>
                <a:gd name="T3" fmla="*/ 0 h 391"/>
                <a:gd name="T4" fmla="*/ 338 w 338"/>
                <a:gd name="T5" fmla="*/ 197 h 391"/>
                <a:gd name="T6" fmla="*/ 0 w 338"/>
                <a:gd name="T7" fmla="*/ 391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391"/>
                  </a:moveTo>
                  <a:lnTo>
                    <a:pt x="0" y="0"/>
                  </a:lnTo>
                  <a:lnTo>
                    <a:pt x="338" y="197"/>
                  </a:lnTo>
                  <a:lnTo>
                    <a:pt x="0" y="391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</p:grpSp>
      <p:grpSp>
        <p:nvGrpSpPr>
          <p:cNvPr id="54" name="Group 50"/>
          <p:cNvGrpSpPr/>
          <p:nvPr>
            <p:custDataLst>
              <p:tags r:id="rId44"/>
            </p:custDataLst>
          </p:nvPr>
        </p:nvGrpSpPr>
        <p:grpSpPr>
          <a:xfrm>
            <a:off x="2868777" y="1045370"/>
            <a:ext cx="2608160" cy="1961609"/>
            <a:chOff x="1925461" y="-469483"/>
            <a:chExt cx="5437137" cy="4089296"/>
          </a:xfrm>
          <a:solidFill>
            <a:schemeClr val="accent3">
              <a:alpha val="15000"/>
            </a:schemeClr>
          </a:solidFill>
        </p:grpSpPr>
        <p:sp>
          <p:nvSpPr>
            <p:cNvPr id="55" name="Freeform 61"/>
            <p:cNvSpPr/>
            <p:nvPr>
              <p:custDataLst>
                <p:tags r:id="rId45"/>
              </p:custDataLst>
            </p:nvPr>
          </p:nvSpPr>
          <p:spPr bwMode="auto">
            <a:xfrm>
              <a:off x="1925461" y="2554358"/>
              <a:ext cx="921032" cy="1065455"/>
            </a:xfrm>
            <a:custGeom>
              <a:avLst/>
              <a:gdLst>
                <a:gd name="T0" fmla="*/ 0 w 338"/>
                <a:gd name="T1" fmla="*/ 197 h 391"/>
                <a:gd name="T2" fmla="*/ 338 w 338"/>
                <a:gd name="T3" fmla="*/ 391 h 391"/>
                <a:gd name="T4" fmla="*/ 338 w 338"/>
                <a:gd name="T5" fmla="*/ 0 h 391"/>
                <a:gd name="T6" fmla="*/ 0 w 338"/>
                <a:gd name="T7" fmla="*/ 197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197"/>
                  </a:moveTo>
                  <a:lnTo>
                    <a:pt x="338" y="391"/>
                  </a:lnTo>
                  <a:lnTo>
                    <a:pt x="338" y="0"/>
                  </a:lnTo>
                  <a:lnTo>
                    <a:pt x="0" y="197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6" name="Freeform 6"/>
            <p:cNvSpPr/>
            <p:nvPr>
              <p:custDataLst>
                <p:tags r:id="rId46"/>
              </p:custDataLst>
            </p:nvPr>
          </p:nvSpPr>
          <p:spPr bwMode="auto">
            <a:xfrm>
              <a:off x="4588603" y="-469483"/>
              <a:ext cx="929208" cy="1062729"/>
            </a:xfrm>
            <a:custGeom>
              <a:avLst/>
              <a:gdLst>
                <a:gd name="T0" fmla="*/ 0 w 341"/>
                <a:gd name="T1" fmla="*/ 196 h 390"/>
                <a:gd name="T2" fmla="*/ 341 w 341"/>
                <a:gd name="T3" fmla="*/ 390 h 390"/>
                <a:gd name="T4" fmla="*/ 338 w 341"/>
                <a:gd name="T5" fmla="*/ 0 h 390"/>
                <a:gd name="T6" fmla="*/ 0 w 341"/>
                <a:gd name="T7" fmla="*/ 19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1" h="390">
                  <a:moveTo>
                    <a:pt x="0" y="196"/>
                  </a:moveTo>
                  <a:lnTo>
                    <a:pt x="341" y="390"/>
                  </a:lnTo>
                  <a:lnTo>
                    <a:pt x="338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7" name="Freeform 42"/>
            <p:cNvSpPr/>
            <p:nvPr>
              <p:custDataLst>
                <p:tags r:id="rId47"/>
              </p:custDataLst>
            </p:nvPr>
          </p:nvSpPr>
          <p:spPr bwMode="auto">
            <a:xfrm>
              <a:off x="5517809" y="64607"/>
              <a:ext cx="921032" cy="1065455"/>
            </a:xfrm>
            <a:custGeom>
              <a:avLst/>
              <a:gdLst>
                <a:gd name="T0" fmla="*/ 0 w 338"/>
                <a:gd name="T1" fmla="*/ 194 h 391"/>
                <a:gd name="T2" fmla="*/ 338 w 338"/>
                <a:gd name="T3" fmla="*/ 391 h 391"/>
                <a:gd name="T4" fmla="*/ 338 w 338"/>
                <a:gd name="T5" fmla="*/ 0 h 391"/>
                <a:gd name="T6" fmla="*/ 0 w 338"/>
                <a:gd name="T7" fmla="*/ 194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194"/>
                  </a:moveTo>
                  <a:lnTo>
                    <a:pt x="338" y="391"/>
                  </a:lnTo>
                  <a:lnTo>
                    <a:pt x="338" y="0"/>
                  </a:lnTo>
                  <a:lnTo>
                    <a:pt x="0" y="194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8" name="Freeform 43"/>
            <p:cNvSpPr/>
            <p:nvPr>
              <p:custDataLst>
                <p:tags r:id="rId48"/>
              </p:custDataLst>
            </p:nvPr>
          </p:nvSpPr>
          <p:spPr bwMode="auto">
            <a:xfrm>
              <a:off x="6438840" y="-469483"/>
              <a:ext cx="923758" cy="1062729"/>
            </a:xfrm>
            <a:custGeom>
              <a:avLst/>
              <a:gdLst>
                <a:gd name="T0" fmla="*/ 0 w 339"/>
                <a:gd name="T1" fmla="*/ 196 h 390"/>
                <a:gd name="T2" fmla="*/ 339 w 339"/>
                <a:gd name="T3" fmla="*/ 390 h 390"/>
                <a:gd name="T4" fmla="*/ 339 w 339"/>
                <a:gd name="T5" fmla="*/ 0 h 390"/>
                <a:gd name="T6" fmla="*/ 0 w 339"/>
                <a:gd name="T7" fmla="*/ 19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0">
                  <a:moveTo>
                    <a:pt x="0" y="196"/>
                  </a:moveTo>
                  <a:lnTo>
                    <a:pt x="339" y="390"/>
                  </a:lnTo>
                  <a:lnTo>
                    <a:pt x="339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9" name="Freeform 55"/>
            <p:cNvSpPr/>
            <p:nvPr>
              <p:custDataLst>
                <p:tags r:id="rId49"/>
              </p:custDataLst>
            </p:nvPr>
          </p:nvSpPr>
          <p:spPr bwMode="auto">
            <a:xfrm>
              <a:off x="4594053" y="593246"/>
              <a:ext cx="923758" cy="1070905"/>
            </a:xfrm>
            <a:custGeom>
              <a:avLst/>
              <a:gdLst>
                <a:gd name="T0" fmla="*/ 0 w 339"/>
                <a:gd name="T1" fmla="*/ 197 h 393"/>
                <a:gd name="T2" fmla="*/ 339 w 339"/>
                <a:gd name="T3" fmla="*/ 393 h 393"/>
                <a:gd name="T4" fmla="*/ 339 w 339"/>
                <a:gd name="T5" fmla="*/ 0 h 393"/>
                <a:gd name="T6" fmla="*/ 0 w 339"/>
                <a:gd name="T7" fmla="*/ 197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3">
                  <a:moveTo>
                    <a:pt x="0" y="197"/>
                  </a:moveTo>
                  <a:lnTo>
                    <a:pt x="339" y="393"/>
                  </a:lnTo>
                  <a:lnTo>
                    <a:pt x="339" y="0"/>
                  </a:lnTo>
                  <a:lnTo>
                    <a:pt x="0" y="197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60" name="Freeform 76"/>
            <p:cNvSpPr/>
            <p:nvPr>
              <p:custDataLst>
                <p:tags r:id="rId50"/>
              </p:custDataLst>
            </p:nvPr>
          </p:nvSpPr>
          <p:spPr bwMode="auto">
            <a:xfrm>
              <a:off x="3646908" y="1658700"/>
              <a:ext cx="923758" cy="1062729"/>
            </a:xfrm>
            <a:custGeom>
              <a:avLst/>
              <a:gdLst>
                <a:gd name="T0" fmla="*/ 0 w 339"/>
                <a:gd name="T1" fmla="*/ 390 h 390"/>
                <a:gd name="T2" fmla="*/ 0 w 339"/>
                <a:gd name="T3" fmla="*/ 0 h 390"/>
                <a:gd name="T4" fmla="*/ 339 w 339"/>
                <a:gd name="T5" fmla="*/ 196 h 390"/>
                <a:gd name="T6" fmla="*/ 0 w 339"/>
                <a:gd name="T7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0">
                  <a:moveTo>
                    <a:pt x="0" y="390"/>
                  </a:moveTo>
                  <a:lnTo>
                    <a:pt x="0" y="0"/>
                  </a:lnTo>
                  <a:lnTo>
                    <a:pt x="339" y="196"/>
                  </a:lnTo>
                  <a:lnTo>
                    <a:pt x="0" y="390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61" name="Freeform 77"/>
            <p:cNvSpPr/>
            <p:nvPr>
              <p:custDataLst>
                <p:tags r:id="rId51"/>
              </p:custDataLst>
            </p:nvPr>
          </p:nvSpPr>
          <p:spPr bwMode="auto">
            <a:xfrm>
              <a:off x="5548104" y="1683977"/>
              <a:ext cx="921032" cy="1065455"/>
            </a:xfrm>
            <a:custGeom>
              <a:avLst/>
              <a:gdLst>
                <a:gd name="T0" fmla="*/ 0 w 338"/>
                <a:gd name="T1" fmla="*/ 391 h 391"/>
                <a:gd name="T2" fmla="*/ 0 w 338"/>
                <a:gd name="T3" fmla="*/ 0 h 391"/>
                <a:gd name="T4" fmla="*/ 338 w 338"/>
                <a:gd name="T5" fmla="*/ 197 h 391"/>
                <a:gd name="T6" fmla="*/ 0 w 338"/>
                <a:gd name="T7" fmla="*/ 391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391"/>
                  </a:moveTo>
                  <a:lnTo>
                    <a:pt x="0" y="0"/>
                  </a:lnTo>
                  <a:lnTo>
                    <a:pt x="338" y="197"/>
                  </a:lnTo>
                  <a:lnTo>
                    <a:pt x="0" y="391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</p:grpSp>
      <p:sp>
        <p:nvSpPr>
          <p:cNvPr id="62" name="文本框 61"/>
          <p:cNvSpPr txBox="1"/>
          <p:nvPr>
            <p:custDataLst>
              <p:tags r:id="rId52"/>
            </p:custDataLst>
          </p:nvPr>
        </p:nvSpPr>
        <p:spPr>
          <a:xfrm>
            <a:off x="8683863" y="3449782"/>
            <a:ext cx="32828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54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altLang="zh-CN" b="1" baseline="0" dirty="0">
                <a:latin typeface="微软雅黑" panose="020B0503020204020204" charset="-122"/>
                <a:cs typeface="Arial" panose="020B0604020202020204" pitchFamily="34" charset="0"/>
              </a:rPr>
              <a:t>REPORT</a:t>
            </a:r>
            <a:endParaRPr lang="zh-CN" altLang="en-US" b="1" baseline="0" dirty="0">
              <a:latin typeface="微软雅黑" panose="020B050302020402020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53"/>
            </p:custDataLst>
          </p:nvPr>
        </p:nvSpPr>
        <p:spPr>
          <a:xfrm>
            <a:off x="669883" y="1341586"/>
            <a:ext cx="5574164" cy="1185762"/>
          </a:xfrm>
        </p:spPr>
        <p:txBody>
          <a:bodyPr lIns="90000" tIns="46800" rIns="90000" bIns="46800" anchor="b" anchorCtr="0">
            <a:noAutofit/>
          </a:bodyPr>
          <a:lstStyle>
            <a:lvl1pPr algn="l">
              <a:defRPr sz="4400" b="0" spc="600" baseline="0">
                <a:solidFill>
                  <a:schemeClr val="bg1"/>
                </a:solidFill>
                <a:latin typeface="(使用中文字体)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54"/>
            </p:custDataLst>
          </p:nvPr>
        </p:nvSpPr>
        <p:spPr>
          <a:xfrm>
            <a:off x="669883" y="2617850"/>
            <a:ext cx="5635625" cy="805242"/>
          </a:xfrm>
        </p:spPr>
        <p:txBody>
          <a:bodyPr lIns="90000" tIns="46800" rIns="90000" bIns="46800">
            <a:normAutofit/>
          </a:bodyPr>
          <a:lstStyle>
            <a:lvl1pPr marL="0" indent="0" algn="l" eaLnBrk="1" fontAlgn="auto" latinLnBrk="0" hangingPunct="1">
              <a:lnSpc>
                <a:spcPct val="100000"/>
              </a:lnSpc>
              <a:buNone/>
              <a:defRPr sz="3200" b="0" u="none" strike="noStrike" kern="1200" cap="none" spc="200" normalizeH="0" baseline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5" hasCustomPrompt="1"/>
            <p:custDataLst>
              <p:tags r:id="rId55"/>
            </p:custDataLst>
          </p:nvPr>
        </p:nvSpPr>
        <p:spPr>
          <a:xfrm>
            <a:off x="669883" y="4474508"/>
            <a:ext cx="1931395" cy="544500"/>
          </a:xfrm>
        </p:spPr>
        <p:txBody>
          <a:bodyPr anchor="ctr">
            <a:normAutofit/>
          </a:bodyPr>
          <a:lstStyle>
            <a:lvl1pPr marL="0" indent="0">
              <a:buNone/>
              <a:defRPr sz="1800"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66" name="文本占位符 65"/>
          <p:cNvSpPr>
            <a:spLocks noGrp="1"/>
          </p:cNvSpPr>
          <p:nvPr>
            <p:ph type="body" sz="quarter" idx="16" hasCustomPrompt="1"/>
            <p:custDataLst>
              <p:tags r:id="rId56"/>
            </p:custDataLst>
          </p:nvPr>
        </p:nvSpPr>
        <p:spPr>
          <a:xfrm>
            <a:off x="669883" y="5122627"/>
            <a:ext cx="1931395" cy="544500"/>
          </a:xfrm>
        </p:spPr>
        <p:txBody>
          <a:bodyPr anchor="ctr">
            <a:normAutofit/>
          </a:bodyPr>
          <a:lstStyle>
            <a:lvl1pPr marL="0" indent="0">
              <a:buNone/>
              <a:defRPr sz="1800" baseline="0"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编辑文本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7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8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9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0800000">
            <a:off x="0" y="-3"/>
            <a:ext cx="1695450" cy="2394976"/>
          </a:xfrm>
          <a:prstGeom prst="rect">
            <a:avLst/>
          </a:prstGeom>
        </p:spPr>
      </p:pic>
      <p:sp>
        <p:nvSpPr>
          <p:cNvPr id="9" name="Rectangle 27"/>
          <p:cNvSpPr/>
          <p:nvPr>
            <p:custDataLst>
              <p:tags r:id="rId4"/>
            </p:custDataLst>
          </p:nvPr>
        </p:nvSpPr>
        <p:spPr>
          <a:xfrm>
            <a:off x="0" y="0"/>
            <a:ext cx="12198804" cy="9440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 baseline="0">
              <a:latin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71253" y="3155959"/>
            <a:ext cx="2620747" cy="370204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0800" tIns="39600" rIns="75600" bIns="396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8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0800" tIns="0" rIns="8280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3"/>
          <p:cNvGrpSpPr/>
          <p:nvPr>
            <p:custDataLst>
              <p:tags r:id="rId2"/>
            </p:custDataLst>
          </p:nvPr>
        </p:nvGrpSpPr>
        <p:grpSpPr>
          <a:xfrm>
            <a:off x="-1" y="0"/>
            <a:ext cx="5834743" cy="6870900"/>
            <a:chOff x="4843448" y="0"/>
            <a:chExt cx="5652356" cy="6858000"/>
          </a:xfrm>
          <a:solidFill>
            <a:schemeClr val="accent1">
              <a:alpha val="10000"/>
            </a:schemeClr>
          </a:solidFill>
        </p:grpSpPr>
        <p:sp>
          <p:nvSpPr>
            <p:cNvPr id="8" name="Freeform 27"/>
            <p:cNvSpPr/>
            <p:nvPr>
              <p:custDataLst>
                <p:tags r:id="rId3"/>
              </p:custDataLst>
            </p:nvPr>
          </p:nvSpPr>
          <p:spPr bwMode="auto">
            <a:xfrm>
              <a:off x="5407219" y="0"/>
              <a:ext cx="1132424" cy="978669"/>
            </a:xfrm>
            <a:custGeom>
              <a:avLst/>
              <a:gdLst>
                <a:gd name="T0" fmla="*/ 464 w 464"/>
                <a:gd name="T1" fmla="*/ 0 h 401"/>
                <a:gd name="T2" fmla="*/ 232 w 464"/>
                <a:gd name="T3" fmla="*/ 401 h 401"/>
                <a:gd name="T4" fmla="*/ 0 w 464"/>
                <a:gd name="T5" fmla="*/ 0 h 401"/>
                <a:gd name="T6" fmla="*/ 464 w 464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464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9" name="Freeform 28"/>
            <p:cNvSpPr/>
            <p:nvPr>
              <p:custDataLst>
                <p:tags r:id="rId4"/>
              </p:custDataLst>
            </p:nvPr>
          </p:nvSpPr>
          <p:spPr bwMode="auto">
            <a:xfrm>
              <a:off x="5973431" y="0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2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2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0" name="Freeform 29"/>
            <p:cNvSpPr/>
            <p:nvPr>
              <p:custDataLst>
                <p:tags r:id="rId5"/>
              </p:custDataLst>
            </p:nvPr>
          </p:nvSpPr>
          <p:spPr bwMode="auto">
            <a:xfrm>
              <a:off x="6539643" y="0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1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1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1" name="Freeform 30"/>
            <p:cNvSpPr/>
            <p:nvPr>
              <p:custDataLst>
                <p:tags r:id="rId6"/>
              </p:custDataLst>
            </p:nvPr>
          </p:nvSpPr>
          <p:spPr bwMode="auto">
            <a:xfrm>
              <a:off x="7103415" y="0"/>
              <a:ext cx="1132424" cy="978669"/>
            </a:xfrm>
            <a:custGeom>
              <a:avLst/>
              <a:gdLst>
                <a:gd name="T0" fmla="*/ 0 w 464"/>
                <a:gd name="T1" fmla="*/ 401 h 401"/>
                <a:gd name="T2" fmla="*/ 232 w 464"/>
                <a:gd name="T3" fmla="*/ 0 h 401"/>
                <a:gd name="T4" fmla="*/ 464 w 464"/>
                <a:gd name="T5" fmla="*/ 401 h 401"/>
                <a:gd name="T6" fmla="*/ 0 w 464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0" y="401"/>
                  </a:moveTo>
                  <a:lnTo>
                    <a:pt x="232" y="0"/>
                  </a:lnTo>
                  <a:lnTo>
                    <a:pt x="464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2" name="Freeform 31"/>
            <p:cNvSpPr/>
            <p:nvPr>
              <p:custDataLst>
                <p:tags r:id="rId7"/>
              </p:custDataLst>
            </p:nvPr>
          </p:nvSpPr>
          <p:spPr bwMode="auto">
            <a:xfrm>
              <a:off x="7669627" y="0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2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3" name="Freeform 32"/>
            <p:cNvSpPr/>
            <p:nvPr>
              <p:custDataLst>
                <p:tags r:id="rId8"/>
              </p:custDataLst>
            </p:nvPr>
          </p:nvSpPr>
          <p:spPr bwMode="auto">
            <a:xfrm>
              <a:off x="8799609" y="0"/>
              <a:ext cx="1132424" cy="978669"/>
            </a:xfrm>
            <a:custGeom>
              <a:avLst/>
              <a:gdLst>
                <a:gd name="T0" fmla="*/ 464 w 464"/>
                <a:gd name="T1" fmla="*/ 0 h 401"/>
                <a:gd name="T2" fmla="*/ 232 w 464"/>
                <a:gd name="T3" fmla="*/ 401 h 401"/>
                <a:gd name="T4" fmla="*/ 0 w 464"/>
                <a:gd name="T5" fmla="*/ 0 h 401"/>
                <a:gd name="T6" fmla="*/ 464 w 464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464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4" name="Freeform 33"/>
            <p:cNvSpPr/>
            <p:nvPr>
              <p:custDataLst>
                <p:tags r:id="rId9"/>
              </p:custDataLst>
            </p:nvPr>
          </p:nvSpPr>
          <p:spPr bwMode="auto">
            <a:xfrm>
              <a:off x="9365821" y="0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2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2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5" name="Freeform 36"/>
            <p:cNvSpPr/>
            <p:nvPr>
              <p:custDataLst>
                <p:tags r:id="rId10"/>
              </p:custDataLst>
            </p:nvPr>
          </p:nvSpPr>
          <p:spPr bwMode="auto">
            <a:xfrm>
              <a:off x="4843448" y="978669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1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1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6" name="Freeform 37"/>
            <p:cNvSpPr/>
            <p:nvPr>
              <p:custDataLst>
                <p:tags r:id="rId11"/>
              </p:custDataLst>
            </p:nvPr>
          </p:nvSpPr>
          <p:spPr bwMode="auto">
            <a:xfrm>
              <a:off x="5407219" y="981109"/>
              <a:ext cx="1132424" cy="978669"/>
            </a:xfrm>
            <a:custGeom>
              <a:avLst/>
              <a:gdLst>
                <a:gd name="T0" fmla="*/ 0 w 464"/>
                <a:gd name="T1" fmla="*/ 401 h 401"/>
                <a:gd name="T2" fmla="*/ 232 w 464"/>
                <a:gd name="T3" fmla="*/ 0 h 401"/>
                <a:gd name="T4" fmla="*/ 464 w 464"/>
                <a:gd name="T5" fmla="*/ 401 h 401"/>
                <a:gd name="T6" fmla="*/ 0 w 464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0" y="401"/>
                  </a:moveTo>
                  <a:lnTo>
                    <a:pt x="232" y="0"/>
                  </a:lnTo>
                  <a:lnTo>
                    <a:pt x="464" y="401"/>
                  </a:lnTo>
                  <a:lnTo>
                    <a:pt x="0" y="4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7" name="Freeform 38"/>
            <p:cNvSpPr/>
            <p:nvPr>
              <p:custDataLst>
                <p:tags r:id="rId12"/>
              </p:custDataLst>
            </p:nvPr>
          </p:nvSpPr>
          <p:spPr bwMode="auto">
            <a:xfrm>
              <a:off x="5973431" y="978669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2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8" name="Freeform 39"/>
            <p:cNvSpPr/>
            <p:nvPr>
              <p:custDataLst>
                <p:tags r:id="rId13"/>
              </p:custDataLst>
            </p:nvPr>
          </p:nvSpPr>
          <p:spPr bwMode="auto">
            <a:xfrm>
              <a:off x="7103415" y="981109"/>
              <a:ext cx="1132424" cy="978669"/>
            </a:xfrm>
            <a:custGeom>
              <a:avLst/>
              <a:gdLst>
                <a:gd name="T0" fmla="*/ 464 w 464"/>
                <a:gd name="T1" fmla="*/ 0 h 401"/>
                <a:gd name="T2" fmla="*/ 232 w 464"/>
                <a:gd name="T3" fmla="*/ 401 h 401"/>
                <a:gd name="T4" fmla="*/ 0 w 464"/>
                <a:gd name="T5" fmla="*/ 0 h 401"/>
                <a:gd name="T6" fmla="*/ 464 w 464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464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9" name="Freeform 40"/>
            <p:cNvSpPr/>
            <p:nvPr>
              <p:custDataLst>
                <p:tags r:id="rId14"/>
              </p:custDataLst>
            </p:nvPr>
          </p:nvSpPr>
          <p:spPr bwMode="auto">
            <a:xfrm>
              <a:off x="7669627" y="978669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2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2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0" name="Freeform 41"/>
            <p:cNvSpPr/>
            <p:nvPr>
              <p:custDataLst>
                <p:tags r:id="rId15"/>
              </p:custDataLst>
            </p:nvPr>
          </p:nvSpPr>
          <p:spPr bwMode="auto">
            <a:xfrm>
              <a:off x="8235839" y="981109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1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1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1" name="Freeform 42"/>
            <p:cNvSpPr/>
            <p:nvPr>
              <p:custDataLst>
                <p:tags r:id="rId16"/>
              </p:custDataLst>
            </p:nvPr>
          </p:nvSpPr>
          <p:spPr bwMode="auto">
            <a:xfrm>
              <a:off x="8799609" y="978669"/>
              <a:ext cx="1132424" cy="978669"/>
            </a:xfrm>
            <a:custGeom>
              <a:avLst/>
              <a:gdLst>
                <a:gd name="T0" fmla="*/ 0 w 464"/>
                <a:gd name="T1" fmla="*/ 401 h 401"/>
                <a:gd name="T2" fmla="*/ 232 w 464"/>
                <a:gd name="T3" fmla="*/ 0 h 401"/>
                <a:gd name="T4" fmla="*/ 464 w 464"/>
                <a:gd name="T5" fmla="*/ 401 h 401"/>
                <a:gd name="T6" fmla="*/ 0 w 464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0" y="401"/>
                  </a:moveTo>
                  <a:lnTo>
                    <a:pt x="232" y="0"/>
                  </a:lnTo>
                  <a:lnTo>
                    <a:pt x="464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2" name="Freeform 43"/>
            <p:cNvSpPr/>
            <p:nvPr>
              <p:custDataLst>
                <p:tags r:id="rId17"/>
              </p:custDataLst>
            </p:nvPr>
          </p:nvSpPr>
          <p:spPr bwMode="auto">
            <a:xfrm>
              <a:off x="9365821" y="981109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2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3" name="Freeform 46"/>
            <p:cNvSpPr/>
            <p:nvPr>
              <p:custDataLst>
                <p:tags r:id="rId18"/>
              </p:custDataLst>
            </p:nvPr>
          </p:nvSpPr>
          <p:spPr bwMode="auto">
            <a:xfrm>
              <a:off x="4843448" y="1957336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1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1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4" name="Freeform 47"/>
            <p:cNvSpPr/>
            <p:nvPr>
              <p:custDataLst>
                <p:tags r:id="rId19"/>
              </p:custDataLst>
            </p:nvPr>
          </p:nvSpPr>
          <p:spPr bwMode="auto">
            <a:xfrm>
              <a:off x="5973431" y="1957336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2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2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5" name="Freeform 48"/>
            <p:cNvSpPr/>
            <p:nvPr>
              <p:custDataLst>
                <p:tags r:id="rId20"/>
              </p:custDataLst>
            </p:nvPr>
          </p:nvSpPr>
          <p:spPr bwMode="auto">
            <a:xfrm>
              <a:off x="6539643" y="1957336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1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1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6" name="Freeform 49"/>
            <p:cNvSpPr/>
            <p:nvPr>
              <p:custDataLst>
                <p:tags r:id="rId21"/>
              </p:custDataLst>
            </p:nvPr>
          </p:nvSpPr>
          <p:spPr bwMode="auto">
            <a:xfrm>
              <a:off x="7103415" y="1957336"/>
              <a:ext cx="1132424" cy="978669"/>
            </a:xfrm>
            <a:custGeom>
              <a:avLst/>
              <a:gdLst>
                <a:gd name="T0" fmla="*/ 0 w 464"/>
                <a:gd name="T1" fmla="*/ 401 h 401"/>
                <a:gd name="T2" fmla="*/ 232 w 464"/>
                <a:gd name="T3" fmla="*/ 0 h 401"/>
                <a:gd name="T4" fmla="*/ 464 w 464"/>
                <a:gd name="T5" fmla="*/ 401 h 401"/>
                <a:gd name="T6" fmla="*/ 0 w 464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0" y="401"/>
                  </a:moveTo>
                  <a:lnTo>
                    <a:pt x="232" y="0"/>
                  </a:lnTo>
                  <a:lnTo>
                    <a:pt x="464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7" name="Freeform 50"/>
            <p:cNvSpPr/>
            <p:nvPr>
              <p:custDataLst>
                <p:tags r:id="rId22"/>
              </p:custDataLst>
            </p:nvPr>
          </p:nvSpPr>
          <p:spPr bwMode="auto">
            <a:xfrm>
              <a:off x="7669627" y="1957336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2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8" name="Freeform 51"/>
            <p:cNvSpPr/>
            <p:nvPr>
              <p:custDataLst>
                <p:tags r:id="rId23"/>
              </p:custDataLst>
            </p:nvPr>
          </p:nvSpPr>
          <p:spPr bwMode="auto">
            <a:xfrm>
              <a:off x="8235839" y="1957336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1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1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29" name="Freeform 52"/>
            <p:cNvSpPr/>
            <p:nvPr>
              <p:custDataLst>
                <p:tags r:id="rId24"/>
              </p:custDataLst>
            </p:nvPr>
          </p:nvSpPr>
          <p:spPr bwMode="auto">
            <a:xfrm>
              <a:off x="9365821" y="1957336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2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2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0" name="Freeform 56"/>
            <p:cNvSpPr/>
            <p:nvPr>
              <p:custDataLst>
                <p:tags r:id="rId25"/>
              </p:custDataLst>
            </p:nvPr>
          </p:nvSpPr>
          <p:spPr bwMode="auto">
            <a:xfrm>
              <a:off x="4843448" y="2936005"/>
              <a:ext cx="1129983" cy="981109"/>
            </a:xfrm>
            <a:custGeom>
              <a:avLst/>
              <a:gdLst>
                <a:gd name="T0" fmla="*/ 463 w 463"/>
                <a:gd name="T1" fmla="*/ 0 h 402"/>
                <a:gd name="T2" fmla="*/ 231 w 463"/>
                <a:gd name="T3" fmla="*/ 402 h 402"/>
                <a:gd name="T4" fmla="*/ 0 w 463"/>
                <a:gd name="T5" fmla="*/ 0 h 402"/>
                <a:gd name="T6" fmla="*/ 463 w 463"/>
                <a:gd name="T7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2">
                  <a:moveTo>
                    <a:pt x="463" y="0"/>
                  </a:moveTo>
                  <a:lnTo>
                    <a:pt x="231" y="402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1" name="Freeform 57"/>
            <p:cNvSpPr/>
            <p:nvPr>
              <p:custDataLst>
                <p:tags r:id="rId26"/>
              </p:custDataLst>
            </p:nvPr>
          </p:nvSpPr>
          <p:spPr bwMode="auto">
            <a:xfrm>
              <a:off x="5407219" y="2936005"/>
              <a:ext cx="1132424" cy="981109"/>
            </a:xfrm>
            <a:custGeom>
              <a:avLst/>
              <a:gdLst>
                <a:gd name="T0" fmla="*/ 0 w 464"/>
                <a:gd name="T1" fmla="*/ 402 h 402"/>
                <a:gd name="T2" fmla="*/ 232 w 464"/>
                <a:gd name="T3" fmla="*/ 0 h 402"/>
                <a:gd name="T4" fmla="*/ 464 w 464"/>
                <a:gd name="T5" fmla="*/ 402 h 402"/>
                <a:gd name="T6" fmla="*/ 0 w 464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2">
                  <a:moveTo>
                    <a:pt x="0" y="402"/>
                  </a:moveTo>
                  <a:lnTo>
                    <a:pt x="232" y="0"/>
                  </a:lnTo>
                  <a:lnTo>
                    <a:pt x="464" y="402"/>
                  </a:lnTo>
                  <a:lnTo>
                    <a:pt x="0" y="40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2" name="Freeform 58"/>
            <p:cNvSpPr/>
            <p:nvPr>
              <p:custDataLst>
                <p:tags r:id="rId27"/>
              </p:custDataLst>
            </p:nvPr>
          </p:nvSpPr>
          <p:spPr bwMode="auto">
            <a:xfrm>
              <a:off x="5973431" y="2936005"/>
              <a:ext cx="1129983" cy="981109"/>
            </a:xfrm>
            <a:custGeom>
              <a:avLst/>
              <a:gdLst>
                <a:gd name="T0" fmla="*/ 463 w 463"/>
                <a:gd name="T1" fmla="*/ 0 h 402"/>
                <a:gd name="T2" fmla="*/ 232 w 463"/>
                <a:gd name="T3" fmla="*/ 402 h 402"/>
                <a:gd name="T4" fmla="*/ 0 w 463"/>
                <a:gd name="T5" fmla="*/ 0 h 402"/>
                <a:gd name="T6" fmla="*/ 463 w 463"/>
                <a:gd name="T7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2">
                  <a:moveTo>
                    <a:pt x="463" y="0"/>
                  </a:moveTo>
                  <a:lnTo>
                    <a:pt x="232" y="402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3" name="Freeform 59"/>
            <p:cNvSpPr/>
            <p:nvPr>
              <p:custDataLst>
                <p:tags r:id="rId28"/>
              </p:custDataLst>
            </p:nvPr>
          </p:nvSpPr>
          <p:spPr bwMode="auto">
            <a:xfrm>
              <a:off x="6539643" y="2936005"/>
              <a:ext cx="1129983" cy="981109"/>
            </a:xfrm>
            <a:custGeom>
              <a:avLst/>
              <a:gdLst>
                <a:gd name="T0" fmla="*/ 0 w 463"/>
                <a:gd name="T1" fmla="*/ 402 h 402"/>
                <a:gd name="T2" fmla="*/ 231 w 463"/>
                <a:gd name="T3" fmla="*/ 0 h 402"/>
                <a:gd name="T4" fmla="*/ 463 w 463"/>
                <a:gd name="T5" fmla="*/ 402 h 402"/>
                <a:gd name="T6" fmla="*/ 0 w 463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2">
                  <a:moveTo>
                    <a:pt x="0" y="402"/>
                  </a:moveTo>
                  <a:lnTo>
                    <a:pt x="231" y="0"/>
                  </a:lnTo>
                  <a:lnTo>
                    <a:pt x="463" y="402"/>
                  </a:lnTo>
                  <a:lnTo>
                    <a:pt x="0" y="40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4" name="Freeform 60"/>
            <p:cNvSpPr/>
            <p:nvPr>
              <p:custDataLst>
                <p:tags r:id="rId29"/>
              </p:custDataLst>
            </p:nvPr>
          </p:nvSpPr>
          <p:spPr bwMode="auto">
            <a:xfrm>
              <a:off x="7103415" y="2936005"/>
              <a:ext cx="1132424" cy="981109"/>
            </a:xfrm>
            <a:custGeom>
              <a:avLst/>
              <a:gdLst>
                <a:gd name="T0" fmla="*/ 464 w 464"/>
                <a:gd name="T1" fmla="*/ 0 h 402"/>
                <a:gd name="T2" fmla="*/ 232 w 464"/>
                <a:gd name="T3" fmla="*/ 402 h 402"/>
                <a:gd name="T4" fmla="*/ 0 w 464"/>
                <a:gd name="T5" fmla="*/ 0 h 402"/>
                <a:gd name="T6" fmla="*/ 464 w 464"/>
                <a:gd name="T7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2">
                  <a:moveTo>
                    <a:pt x="464" y="0"/>
                  </a:moveTo>
                  <a:lnTo>
                    <a:pt x="232" y="402"/>
                  </a:lnTo>
                  <a:lnTo>
                    <a:pt x="0" y="0"/>
                  </a:lnTo>
                  <a:lnTo>
                    <a:pt x="4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5" name="Freeform 61"/>
            <p:cNvSpPr/>
            <p:nvPr>
              <p:custDataLst>
                <p:tags r:id="rId30"/>
              </p:custDataLst>
            </p:nvPr>
          </p:nvSpPr>
          <p:spPr bwMode="auto">
            <a:xfrm>
              <a:off x="8235839" y="2936005"/>
              <a:ext cx="1129983" cy="981109"/>
            </a:xfrm>
            <a:custGeom>
              <a:avLst/>
              <a:gdLst>
                <a:gd name="T0" fmla="*/ 463 w 463"/>
                <a:gd name="T1" fmla="*/ 0 h 402"/>
                <a:gd name="T2" fmla="*/ 231 w 463"/>
                <a:gd name="T3" fmla="*/ 402 h 402"/>
                <a:gd name="T4" fmla="*/ 0 w 463"/>
                <a:gd name="T5" fmla="*/ 0 h 402"/>
                <a:gd name="T6" fmla="*/ 463 w 463"/>
                <a:gd name="T7" fmla="*/ 0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2">
                  <a:moveTo>
                    <a:pt x="463" y="0"/>
                  </a:moveTo>
                  <a:lnTo>
                    <a:pt x="231" y="402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6" name="Freeform 62"/>
            <p:cNvSpPr/>
            <p:nvPr>
              <p:custDataLst>
                <p:tags r:id="rId31"/>
              </p:custDataLst>
            </p:nvPr>
          </p:nvSpPr>
          <p:spPr bwMode="auto">
            <a:xfrm>
              <a:off x="8799609" y="2936005"/>
              <a:ext cx="1132424" cy="981109"/>
            </a:xfrm>
            <a:custGeom>
              <a:avLst/>
              <a:gdLst>
                <a:gd name="T0" fmla="*/ 0 w 464"/>
                <a:gd name="T1" fmla="*/ 402 h 402"/>
                <a:gd name="T2" fmla="*/ 232 w 464"/>
                <a:gd name="T3" fmla="*/ 0 h 402"/>
                <a:gd name="T4" fmla="*/ 464 w 464"/>
                <a:gd name="T5" fmla="*/ 402 h 402"/>
                <a:gd name="T6" fmla="*/ 0 w 464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2">
                  <a:moveTo>
                    <a:pt x="0" y="402"/>
                  </a:moveTo>
                  <a:lnTo>
                    <a:pt x="232" y="0"/>
                  </a:lnTo>
                  <a:lnTo>
                    <a:pt x="464" y="402"/>
                  </a:lnTo>
                  <a:lnTo>
                    <a:pt x="0" y="40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7" name="Freeform 65"/>
            <p:cNvSpPr/>
            <p:nvPr>
              <p:custDataLst>
                <p:tags r:id="rId32"/>
              </p:custDataLst>
            </p:nvPr>
          </p:nvSpPr>
          <p:spPr bwMode="auto">
            <a:xfrm>
              <a:off x="5407219" y="3917114"/>
              <a:ext cx="1132424" cy="983550"/>
            </a:xfrm>
            <a:custGeom>
              <a:avLst/>
              <a:gdLst>
                <a:gd name="T0" fmla="*/ 464 w 464"/>
                <a:gd name="T1" fmla="*/ 0 h 403"/>
                <a:gd name="T2" fmla="*/ 232 w 464"/>
                <a:gd name="T3" fmla="*/ 403 h 403"/>
                <a:gd name="T4" fmla="*/ 0 w 464"/>
                <a:gd name="T5" fmla="*/ 0 h 403"/>
                <a:gd name="T6" fmla="*/ 464 w 464"/>
                <a:gd name="T7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3">
                  <a:moveTo>
                    <a:pt x="464" y="0"/>
                  </a:moveTo>
                  <a:lnTo>
                    <a:pt x="232" y="403"/>
                  </a:lnTo>
                  <a:lnTo>
                    <a:pt x="0" y="0"/>
                  </a:lnTo>
                  <a:lnTo>
                    <a:pt x="4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8" name="Freeform 66"/>
            <p:cNvSpPr/>
            <p:nvPr>
              <p:custDataLst>
                <p:tags r:id="rId33"/>
              </p:custDataLst>
            </p:nvPr>
          </p:nvSpPr>
          <p:spPr bwMode="auto">
            <a:xfrm>
              <a:off x="6539643" y="3917114"/>
              <a:ext cx="1129983" cy="983550"/>
            </a:xfrm>
            <a:custGeom>
              <a:avLst/>
              <a:gdLst>
                <a:gd name="T0" fmla="*/ 463 w 463"/>
                <a:gd name="T1" fmla="*/ 0 h 403"/>
                <a:gd name="T2" fmla="*/ 231 w 463"/>
                <a:gd name="T3" fmla="*/ 403 h 403"/>
                <a:gd name="T4" fmla="*/ 0 w 463"/>
                <a:gd name="T5" fmla="*/ 0 h 403"/>
                <a:gd name="T6" fmla="*/ 463 w 463"/>
                <a:gd name="T7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3">
                  <a:moveTo>
                    <a:pt x="463" y="0"/>
                  </a:moveTo>
                  <a:lnTo>
                    <a:pt x="231" y="403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39" name="Freeform 67"/>
            <p:cNvSpPr/>
            <p:nvPr>
              <p:custDataLst>
                <p:tags r:id="rId34"/>
              </p:custDataLst>
            </p:nvPr>
          </p:nvSpPr>
          <p:spPr bwMode="auto">
            <a:xfrm>
              <a:off x="7103415" y="3917114"/>
              <a:ext cx="1132424" cy="983550"/>
            </a:xfrm>
            <a:custGeom>
              <a:avLst/>
              <a:gdLst>
                <a:gd name="T0" fmla="*/ 0 w 464"/>
                <a:gd name="T1" fmla="*/ 403 h 403"/>
                <a:gd name="T2" fmla="*/ 232 w 464"/>
                <a:gd name="T3" fmla="*/ 0 h 403"/>
                <a:gd name="T4" fmla="*/ 464 w 464"/>
                <a:gd name="T5" fmla="*/ 403 h 403"/>
                <a:gd name="T6" fmla="*/ 0 w 464"/>
                <a:gd name="T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3">
                  <a:moveTo>
                    <a:pt x="0" y="403"/>
                  </a:moveTo>
                  <a:lnTo>
                    <a:pt x="232" y="0"/>
                  </a:lnTo>
                  <a:lnTo>
                    <a:pt x="464" y="403"/>
                  </a:lnTo>
                  <a:lnTo>
                    <a:pt x="0" y="40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0" name="Freeform 68"/>
            <p:cNvSpPr/>
            <p:nvPr>
              <p:custDataLst>
                <p:tags r:id="rId35"/>
              </p:custDataLst>
            </p:nvPr>
          </p:nvSpPr>
          <p:spPr bwMode="auto">
            <a:xfrm>
              <a:off x="7669627" y="3917114"/>
              <a:ext cx="1129983" cy="983550"/>
            </a:xfrm>
            <a:custGeom>
              <a:avLst/>
              <a:gdLst>
                <a:gd name="T0" fmla="*/ 463 w 463"/>
                <a:gd name="T1" fmla="*/ 0 h 403"/>
                <a:gd name="T2" fmla="*/ 232 w 463"/>
                <a:gd name="T3" fmla="*/ 403 h 403"/>
                <a:gd name="T4" fmla="*/ 0 w 463"/>
                <a:gd name="T5" fmla="*/ 0 h 403"/>
                <a:gd name="T6" fmla="*/ 463 w 463"/>
                <a:gd name="T7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3">
                  <a:moveTo>
                    <a:pt x="463" y="0"/>
                  </a:moveTo>
                  <a:lnTo>
                    <a:pt x="232" y="403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1" name="Freeform 69"/>
            <p:cNvSpPr/>
            <p:nvPr>
              <p:custDataLst>
                <p:tags r:id="rId36"/>
              </p:custDataLst>
            </p:nvPr>
          </p:nvSpPr>
          <p:spPr bwMode="auto">
            <a:xfrm>
              <a:off x="8235839" y="3917114"/>
              <a:ext cx="1129983" cy="983550"/>
            </a:xfrm>
            <a:custGeom>
              <a:avLst/>
              <a:gdLst>
                <a:gd name="T0" fmla="*/ 0 w 463"/>
                <a:gd name="T1" fmla="*/ 403 h 403"/>
                <a:gd name="T2" fmla="*/ 231 w 463"/>
                <a:gd name="T3" fmla="*/ 0 h 403"/>
                <a:gd name="T4" fmla="*/ 463 w 463"/>
                <a:gd name="T5" fmla="*/ 403 h 403"/>
                <a:gd name="T6" fmla="*/ 0 w 463"/>
                <a:gd name="T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3">
                  <a:moveTo>
                    <a:pt x="0" y="403"/>
                  </a:moveTo>
                  <a:lnTo>
                    <a:pt x="231" y="0"/>
                  </a:lnTo>
                  <a:lnTo>
                    <a:pt x="463" y="403"/>
                  </a:lnTo>
                  <a:lnTo>
                    <a:pt x="0" y="40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2" name="Freeform 70"/>
            <p:cNvSpPr/>
            <p:nvPr>
              <p:custDataLst>
                <p:tags r:id="rId37"/>
              </p:custDataLst>
            </p:nvPr>
          </p:nvSpPr>
          <p:spPr bwMode="auto">
            <a:xfrm>
              <a:off x="8799609" y="3917114"/>
              <a:ext cx="1132424" cy="983550"/>
            </a:xfrm>
            <a:custGeom>
              <a:avLst/>
              <a:gdLst>
                <a:gd name="T0" fmla="*/ 464 w 464"/>
                <a:gd name="T1" fmla="*/ 0 h 403"/>
                <a:gd name="T2" fmla="*/ 232 w 464"/>
                <a:gd name="T3" fmla="*/ 403 h 403"/>
                <a:gd name="T4" fmla="*/ 0 w 464"/>
                <a:gd name="T5" fmla="*/ 0 h 403"/>
                <a:gd name="T6" fmla="*/ 464 w 464"/>
                <a:gd name="T7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3">
                  <a:moveTo>
                    <a:pt x="464" y="0"/>
                  </a:moveTo>
                  <a:lnTo>
                    <a:pt x="232" y="403"/>
                  </a:lnTo>
                  <a:lnTo>
                    <a:pt x="0" y="0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3" name="Freeform 71"/>
            <p:cNvSpPr/>
            <p:nvPr>
              <p:custDataLst>
                <p:tags r:id="rId38"/>
              </p:custDataLst>
            </p:nvPr>
          </p:nvSpPr>
          <p:spPr bwMode="auto">
            <a:xfrm>
              <a:off x="9365821" y="3917114"/>
              <a:ext cx="1129983" cy="983550"/>
            </a:xfrm>
            <a:custGeom>
              <a:avLst/>
              <a:gdLst>
                <a:gd name="T0" fmla="*/ 0 w 463"/>
                <a:gd name="T1" fmla="*/ 403 h 403"/>
                <a:gd name="T2" fmla="*/ 232 w 463"/>
                <a:gd name="T3" fmla="*/ 0 h 403"/>
                <a:gd name="T4" fmla="*/ 463 w 463"/>
                <a:gd name="T5" fmla="*/ 403 h 403"/>
                <a:gd name="T6" fmla="*/ 0 w 463"/>
                <a:gd name="T7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3">
                  <a:moveTo>
                    <a:pt x="0" y="403"/>
                  </a:moveTo>
                  <a:lnTo>
                    <a:pt x="232" y="0"/>
                  </a:lnTo>
                  <a:lnTo>
                    <a:pt x="463" y="403"/>
                  </a:lnTo>
                  <a:lnTo>
                    <a:pt x="0" y="40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4" name="Freeform 74"/>
            <p:cNvSpPr/>
            <p:nvPr>
              <p:custDataLst>
                <p:tags r:id="rId39"/>
              </p:custDataLst>
            </p:nvPr>
          </p:nvSpPr>
          <p:spPr bwMode="auto">
            <a:xfrm>
              <a:off x="4843448" y="4900662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1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1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5" name="Freeform 75"/>
            <p:cNvSpPr/>
            <p:nvPr>
              <p:custDataLst>
                <p:tags r:id="rId40"/>
              </p:custDataLst>
            </p:nvPr>
          </p:nvSpPr>
          <p:spPr bwMode="auto">
            <a:xfrm>
              <a:off x="5407219" y="4900662"/>
              <a:ext cx="1132424" cy="978669"/>
            </a:xfrm>
            <a:custGeom>
              <a:avLst/>
              <a:gdLst>
                <a:gd name="T0" fmla="*/ 0 w 464"/>
                <a:gd name="T1" fmla="*/ 401 h 401"/>
                <a:gd name="T2" fmla="*/ 232 w 464"/>
                <a:gd name="T3" fmla="*/ 0 h 401"/>
                <a:gd name="T4" fmla="*/ 464 w 464"/>
                <a:gd name="T5" fmla="*/ 401 h 401"/>
                <a:gd name="T6" fmla="*/ 0 w 464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0" y="401"/>
                  </a:moveTo>
                  <a:lnTo>
                    <a:pt x="232" y="0"/>
                  </a:lnTo>
                  <a:lnTo>
                    <a:pt x="464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 dirty="0">
                <a:latin typeface="微软雅黑" panose="020B0503020204020204" charset="-122"/>
              </a:endParaRPr>
            </a:p>
          </p:txBody>
        </p:sp>
        <p:sp>
          <p:nvSpPr>
            <p:cNvPr id="46" name="Freeform 76"/>
            <p:cNvSpPr/>
            <p:nvPr>
              <p:custDataLst>
                <p:tags r:id="rId41"/>
              </p:custDataLst>
            </p:nvPr>
          </p:nvSpPr>
          <p:spPr bwMode="auto">
            <a:xfrm>
              <a:off x="5973431" y="4900662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2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7" name="Freeform 77"/>
            <p:cNvSpPr/>
            <p:nvPr>
              <p:custDataLst>
                <p:tags r:id="rId42"/>
              </p:custDataLst>
            </p:nvPr>
          </p:nvSpPr>
          <p:spPr bwMode="auto">
            <a:xfrm>
              <a:off x="6539643" y="4900662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1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1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8" name="Freeform 78"/>
            <p:cNvSpPr/>
            <p:nvPr>
              <p:custDataLst>
                <p:tags r:id="rId43"/>
              </p:custDataLst>
            </p:nvPr>
          </p:nvSpPr>
          <p:spPr bwMode="auto">
            <a:xfrm>
              <a:off x="7669627" y="4900662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2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2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9" name="Freeform 79"/>
            <p:cNvSpPr/>
            <p:nvPr>
              <p:custDataLst>
                <p:tags r:id="rId44"/>
              </p:custDataLst>
            </p:nvPr>
          </p:nvSpPr>
          <p:spPr bwMode="auto">
            <a:xfrm>
              <a:off x="8235839" y="4900662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1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1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0" name="Freeform 80"/>
            <p:cNvSpPr/>
            <p:nvPr>
              <p:custDataLst>
                <p:tags r:id="rId45"/>
              </p:custDataLst>
            </p:nvPr>
          </p:nvSpPr>
          <p:spPr bwMode="auto">
            <a:xfrm>
              <a:off x="9365821" y="4900662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2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1" name="Freeform 84"/>
            <p:cNvSpPr/>
            <p:nvPr>
              <p:custDataLst>
                <p:tags r:id="rId46"/>
              </p:custDataLst>
            </p:nvPr>
          </p:nvSpPr>
          <p:spPr bwMode="auto">
            <a:xfrm>
              <a:off x="4843448" y="5879331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1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1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2" name="Freeform 85"/>
            <p:cNvSpPr/>
            <p:nvPr>
              <p:custDataLst>
                <p:tags r:id="rId47"/>
              </p:custDataLst>
            </p:nvPr>
          </p:nvSpPr>
          <p:spPr bwMode="auto">
            <a:xfrm>
              <a:off x="5407219" y="5879331"/>
              <a:ext cx="1132424" cy="978669"/>
            </a:xfrm>
            <a:custGeom>
              <a:avLst/>
              <a:gdLst>
                <a:gd name="T0" fmla="*/ 464 w 464"/>
                <a:gd name="T1" fmla="*/ 0 h 401"/>
                <a:gd name="T2" fmla="*/ 232 w 464"/>
                <a:gd name="T3" fmla="*/ 401 h 401"/>
                <a:gd name="T4" fmla="*/ 0 w 464"/>
                <a:gd name="T5" fmla="*/ 0 h 401"/>
                <a:gd name="T6" fmla="*/ 464 w 464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464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3" name="Freeform 86"/>
            <p:cNvSpPr/>
            <p:nvPr>
              <p:custDataLst>
                <p:tags r:id="rId48"/>
              </p:custDataLst>
            </p:nvPr>
          </p:nvSpPr>
          <p:spPr bwMode="auto">
            <a:xfrm>
              <a:off x="6539643" y="5879331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1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1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4" name="Freeform 87"/>
            <p:cNvSpPr/>
            <p:nvPr>
              <p:custDataLst>
                <p:tags r:id="rId49"/>
              </p:custDataLst>
            </p:nvPr>
          </p:nvSpPr>
          <p:spPr bwMode="auto">
            <a:xfrm>
              <a:off x="7103415" y="5879331"/>
              <a:ext cx="1132424" cy="978669"/>
            </a:xfrm>
            <a:custGeom>
              <a:avLst/>
              <a:gdLst>
                <a:gd name="T0" fmla="*/ 0 w 464"/>
                <a:gd name="T1" fmla="*/ 401 h 401"/>
                <a:gd name="T2" fmla="*/ 232 w 464"/>
                <a:gd name="T3" fmla="*/ 0 h 401"/>
                <a:gd name="T4" fmla="*/ 464 w 464"/>
                <a:gd name="T5" fmla="*/ 401 h 401"/>
                <a:gd name="T6" fmla="*/ 0 w 464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0" y="401"/>
                  </a:moveTo>
                  <a:lnTo>
                    <a:pt x="232" y="0"/>
                  </a:lnTo>
                  <a:lnTo>
                    <a:pt x="464" y="401"/>
                  </a:lnTo>
                  <a:lnTo>
                    <a:pt x="0" y="4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5" name="Freeform 88"/>
            <p:cNvSpPr/>
            <p:nvPr>
              <p:custDataLst>
                <p:tags r:id="rId50"/>
              </p:custDataLst>
            </p:nvPr>
          </p:nvSpPr>
          <p:spPr bwMode="auto">
            <a:xfrm>
              <a:off x="7669627" y="5879331"/>
              <a:ext cx="1129983" cy="978669"/>
            </a:xfrm>
            <a:custGeom>
              <a:avLst/>
              <a:gdLst>
                <a:gd name="T0" fmla="*/ 463 w 463"/>
                <a:gd name="T1" fmla="*/ 0 h 401"/>
                <a:gd name="T2" fmla="*/ 232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6" name="Freeform 89"/>
            <p:cNvSpPr/>
            <p:nvPr>
              <p:custDataLst>
                <p:tags r:id="rId51"/>
              </p:custDataLst>
            </p:nvPr>
          </p:nvSpPr>
          <p:spPr bwMode="auto">
            <a:xfrm>
              <a:off x="8235839" y="5879331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1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1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7" name="Freeform 90"/>
            <p:cNvSpPr/>
            <p:nvPr>
              <p:custDataLst>
                <p:tags r:id="rId52"/>
              </p:custDataLst>
            </p:nvPr>
          </p:nvSpPr>
          <p:spPr bwMode="auto">
            <a:xfrm>
              <a:off x="8799609" y="5879331"/>
              <a:ext cx="1132424" cy="978669"/>
            </a:xfrm>
            <a:custGeom>
              <a:avLst/>
              <a:gdLst>
                <a:gd name="T0" fmla="*/ 464 w 464"/>
                <a:gd name="T1" fmla="*/ 0 h 401"/>
                <a:gd name="T2" fmla="*/ 232 w 464"/>
                <a:gd name="T3" fmla="*/ 401 h 401"/>
                <a:gd name="T4" fmla="*/ 0 w 464"/>
                <a:gd name="T5" fmla="*/ 0 h 401"/>
                <a:gd name="T6" fmla="*/ 464 w 464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464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8" name="Freeform 91"/>
            <p:cNvSpPr/>
            <p:nvPr>
              <p:custDataLst>
                <p:tags r:id="rId53"/>
              </p:custDataLst>
            </p:nvPr>
          </p:nvSpPr>
          <p:spPr bwMode="auto">
            <a:xfrm>
              <a:off x="9365821" y="5879331"/>
              <a:ext cx="1129983" cy="978669"/>
            </a:xfrm>
            <a:custGeom>
              <a:avLst/>
              <a:gdLst>
                <a:gd name="T0" fmla="*/ 0 w 463"/>
                <a:gd name="T1" fmla="*/ 401 h 401"/>
                <a:gd name="T2" fmla="*/ 232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2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</p:grpSp>
      <p:cxnSp>
        <p:nvCxnSpPr>
          <p:cNvPr id="59" name="直接连接符 58"/>
          <p:cNvCxnSpPr/>
          <p:nvPr>
            <p:custDataLst>
              <p:tags r:id="rId54"/>
            </p:custDataLst>
          </p:nvPr>
        </p:nvCxnSpPr>
        <p:spPr>
          <a:xfrm>
            <a:off x="4997450" y="3173037"/>
            <a:ext cx="6523037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5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6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7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8"/>
            </p:custDataLst>
          </p:nvPr>
        </p:nvSpPr>
        <p:spPr>
          <a:xfrm>
            <a:off x="4997450" y="3278546"/>
            <a:ext cx="6524712" cy="17463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20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9"/>
            </p:custDataLst>
          </p:nvPr>
        </p:nvSpPr>
        <p:spPr>
          <a:xfrm>
            <a:off x="4997450" y="1919757"/>
            <a:ext cx="6523036" cy="1139135"/>
          </a:xfrm>
        </p:spPr>
        <p:txBody>
          <a:bodyPr lIns="90000" tIns="46800" rIns="90000" bIns="46800" anchor="b" anchorCtr="0">
            <a:noAutofit/>
          </a:bodyPr>
          <a:lstStyle>
            <a:lvl1pPr>
              <a:defRPr sz="3600" u="none" strike="noStrike" kern="1200" cap="none" spc="300" normalizeH="0" baseline="0">
                <a:solidFill>
                  <a:schemeClr val="tx1"/>
                </a:solidFill>
                <a:uFillTx/>
                <a:latin typeface="(使用中文字体)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7"/>
          <p:cNvSpPr/>
          <p:nvPr>
            <p:custDataLst>
              <p:tags r:id="rId2"/>
            </p:custDataLst>
          </p:nvPr>
        </p:nvSpPr>
        <p:spPr>
          <a:xfrm>
            <a:off x="0" y="0"/>
            <a:ext cx="12198804" cy="9440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Freeform 36"/>
          <p:cNvSpPr/>
          <p:nvPr>
            <p:custDataLst>
              <p:tags r:id="rId3"/>
            </p:custDataLst>
          </p:nvPr>
        </p:nvSpPr>
        <p:spPr bwMode="auto">
          <a:xfrm flipH="1">
            <a:off x="9356888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Freeform 37"/>
          <p:cNvSpPr/>
          <p:nvPr>
            <p:custDataLst>
              <p:tags r:id="rId4"/>
            </p:custDataLst>
          </p:nvPr>
        </p:nvSpPr>
        <p:spPr bwMode="auto">
          <a:xfrm flipH="1">
            <a:off x="9923029" y="0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Freeform 38"/>
          <p:cNvSpPr/>
          <p:nvPr>
            <p:custDataLst>
              <p:tags r:id="rId5"/>
            </p:custDataLst>
          </p:nvPr>
        </p:nvSpPr>
        <p:spPr bwMode="auto">
          <a:xfrm flipH="1">
            <a:off x="10489170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Freeform 39"/>
          <p:cNvSpPr/>
          <p:nvPr>
            <p:custDataLst>
              <p:tags r:id="rId6"/>
            </p:custDataLst>
          </p:nvPr>
        </p:nvSpPr>
        <p:spPr bwMode="auto">
          <a:xfrm flipH="1">
            <a:off x="11621452" y="0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Freeform 51"/>
          <p:cNvSpPr/>
          <p:nvPr>
            <p:custDataLst>
              <p:tags r:id="rId7"/>
            </p:custDataLst>
          </p:nvPr>
        </p:nvSpPr>
        <p:spPr bwMode="auto">
          <a:xfrm flipH="1">
            <a:off x="11055311" y="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Freeform 36"/>
          <p:cNvSpPr/>
          <p:nvPr>
            <p:custDataLst>
              <p:tags r:id="rId8"/>
            </p:custDataLst>
          </p:nvPr>
        </p:nvSpPr>
        <p:spPr bwMode="auto">
          <a:xfrm>
            <a:off x="2265092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Freeform 37"/>
          <p:cNvSpPr/>
          <p:nvPr>
            <p:custDataLst>
              <p:tags r:id="rId9"/>
            </p:custDataLst>
          </p:nvPr>
        </p:nvSpPr>
        <p:spPr bwMode="auto">
          <a:xfrm>
            <a:off x="1698819" y="6381748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38"/>
          <p:cNvSpPr/>
          <p:nvPr>
            <p:custDataLst>
              <p:tags r:id="rId10"/>
            </p:custDataLst>
          </p:nvPr>
        </p:nvSpPr>
        <p:spPr bwMode="auto">
          <a:xfrm>
            <a:off x="1132546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Freeform 39"/>
          <p:cNvSpPr/>
          <p:nvPr>
            <p:custDataLst>
              <p:tags r:id="rId11"/>
            </p:custDataLst>
          </p:nvPr>
        </p:nvSpPr>
        <p:spPr bwMode="auto">
          <a:xfrm>
            <a:off x="0" y="6381748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Freeform 51"/>
          <p:cNvSpPr/>
          <p:nvPr>
            <p:custDataLst>
              <p:tags r:id="rId12"/>
            </p:custDataLst>
          </p:nvPr>
        </p:nvSpPr>
        <p:spPr bwMode="auto">
          <a:xfrm>
            <a:off x="566273" y="6381748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Group 29"/>
          <p:cNvGrpSpPr/>
          <p:nvPr>
            <p:custDataLst>
              <p:tags r:id="rId13"/>
            </p:custDataLst>
          </p:nvPr>
        </p:nvGrpSpPr>
        <p:grpSpPr>
          <a:xfrm rot="1800000">
            <a:off x="10024113" y="4638972"/>
            <a:ext cx="1816690" cy="1891566"/>
            <a:chOff x="8349573" y="-1673337"/>
            <a:chExt cx="6162676" cy="6416675"/>
          </a:xfrm>
          <a:solidFill>
            <a:schemeClr val="accent3">
              <a:alpha val="16000"/>
            </a:schemeClr>
          </a:solidFill>
        </p:grpSpPr>
        <p:sp>
          <p:nvSpPr>
            <p:cNvPr id="19" name="Freeform 319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83495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Freeform 320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9570361" y="-1655875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Freeform 321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107879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Freeform 322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12008761" y="-1655875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Freeform 323"/>
            <p:cNvSpPr>
              <a:spLocks noEditPoints="1"/>
            </p:cNvSpPr>
            <p:nvPr>
              <p:custDataLst>
                <p:tags r:id="rId18"/>
              </p:custDataLst>
            </p:nvPr>
          </p:nvSpPr>
          <p:spPr bwMode="auto">
            <a:xfrm>
              <a:off x="83495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Freeform 324"/>
            <p:cNvSpPr>
              <a:spLocks noEditPoints="1"/>
            </p:cNvSpPr>
            <p:nvPr>
              <p:custDataLst>
                <p:tags r:id="rId19"/>
              </p:custDataLst>
            </p:nvPr>
          </p:nvSpPr>
          <p:spPr bwMode="auto">
            <a:xfrm>
              <a:off x="95703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8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8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8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8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Freeform 325"/>
            <p:cNvSpPr>
              <a:spLocks noEditPoints="1"/>
            </p:cNvSpPr>
            <p:nvPr>
              <p:custDataLst>
                <p:tags r:id="rId20"/>
              </p:custDataLst>
            </p:nvPr>
          </p:nvSpPr>
          <p:spPr bwMode="auto">
            <a:xfrm>
              <a:off x="107879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Freeform 326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120087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9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9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9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9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Freeform 327"/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83495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Freeform 328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9570361" y="2571638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Freeform 329"/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107879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Freeform 330"/>
            <p:cNvSpPr>
              <a:spLocks noEditPoints="1"/>
            </p:cNvSpPr>
            <p:nvPr>
              <p:custDataLst>
                <p:tags r:id="rId25"/>
              </p:custDataLst>
            </p:nvPr>
          </p:nvSpPr>
          <p:spPr bwMode="auto">
            <a:xfrm>
              <a:off x="12008761" y="2571638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1" name="Freeform 42"/>
          <p:cNvSpPr/>
          <p:nvPr>
            <p:custDataLst>
              <p:tags r:id="rId26"/>
            </p:custDataLst>
          </p:nvPr>
        </p:nvSpPr>
        <p:spPr bwMode="auto">
          <a:xfrm>
            <a:off x="985419" y="24015"/>
            <a:ext cx="441813" cy="511092"/>
          </a:xfrm>
          <a:custGeom>
            <a:avLst/>
            <a:gdLst>
              <a:gd name="T0" fmla="*/ 0 w 338"/>
              <a:gd name="T1" fmla="*/ 194 h 391"/>
              <a:gd name="T2" fmla="*/ 338 w 338"/>
              <a:gd name="T3" fmla="*/ 391 h 391"/>
              <a:gd name="T4" fmla="*/ 338 w 338"/>
              <a:gd name="T5" fmla="*/ 0 h 391"/>
              <a:gd name="T6" fmla="*/ 0 w 338"/>
              <a:gd name="T7" fmla="*/ 19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194"/>
                </a:moveTo>
                <a:lnTo>
                  <a:pt x="338" y="391"/>
                </a:lnTo>
                <a:lnTo>
                  <a:pt x="338" y="0"/>
                </a:lnTo>
                <a:lnTo>
                  <a:pt x="0" y="194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Freeform 47"/>
          <p:cNvSpPr/>
          <p:nvPr>
            <p:custDataLst>
              <p:tags r:id="rId27"/>
            </p:custDataLst>
          </p:nvPr>
        </p:nvSpPr>
        <p:spPr bwMode="auto">
          <a:xfrm>
            <a:off x="542300" y="7779"/>
            <a:ext cx="443121" cy="513706"/>
          </a:xfrm>
          <a:custGeom>
            <a:avLst/>
            <a:gdLst>
              <a:gd name="T0" fmla="*/ 0 w 339"/>
              <a:gd name="T1" fmla="*/ 197 h 393"/>
              <a:gd name="T2" fmla="*/ 339 w 339"/>
              <a:gd name="T3" fmla="*/ 393 h 393"/>
              <a:gd name="T4" fmla="*/ 339 w 339"/>
              <a:gd name="T5" fmla="*/ 0 h 393"/>
              <a:gd name="T6" fmla="*/ 0 w 339"/>
              <a:gd name="T7" fmla="*/ 19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3">
                <a:moveTo>
                  <a:pt x="0" y="197"/>
                </a:moveTo>
                <a:lnTo>
                  <a:pt x="339" y="393"/>
                </a:lnTo>
                <a:lnTo>
                  <a:pt x="339" y="0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Freeform 76"/>
          <p:cNvSpPr/>
          <p:nvPr>
            <p:custDataLst>
              <p:tags r:id="rId28"/>
            </p:custDataLst>
          </p:nvPr>
        </p:nvSpPr>
        <p:spPr bwMode="auto">
          <a:xfrm>
            <a:off x="87960" y="518871"/>
            <a:ext cx="443121" cy="509784"/>
          </a:xfrm>
          <a:custGeom>
            <a:avLst/>
            <a:gdLst>
              <a:gd name="T0" fmla="*/ 0 w 339"/>
              <a:gd name="T1" fmla="*/ 390 h 390"/>
              <a:gd name="T2" fmla="*/ 0 w 339"/>
              <a:gd name="T3" fmla="*/ 0 h 390"/>
              <a:gd name="T4" fmla="*/ 339 w 339"/>
              <a:gd name="T5" fmla="*/ 196 h 390"/>
              <a:gd name="T6" fmla="*/ 0 w 339"/>
              <a:gd name="T7" fmla="*/ 39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0">
                <a:moveTo>
                  <a:pt x="0" y="390"/>
                </a:moveTo>
                <a:lnTo>
                  <a:pt x="0" y="0"/>
                </a:lnTo>
                <a:lnTo>
                  <a:pt x="339" y="196"/>
                </a:lnTo>
                <a:lnTo>
                  <a:pt x="0" y="390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Freeform 77"/>
          <p:cNvSpPr/>
          <p:nvPr>
            <p:custDataLst>
              <p:tags r:id="rId29"/>
            </p:custDataLst>
          </p:nvPr>
        </p:nvSpPr>
        <p:spPr bwMode="auto">
          <a:xfrm>
            <a:off x="999952" y="530996"/>
            <a:ext cx="441813" cy="511092"/>
          </a:xfrm>
          <a:custGeom>
            <a:avLst/>
            <a:gdLst>
              <a:gd name="T0" fmla="*/ 0 w 338"/>
              <a:gd name="T1" fmla="*/ 391 h 391"/>
              <a:gd name="T2" fmla="*/ 0 w 338"/>
              <a:gd name="T3" fmla="*/ 0 h 391"/>
              <a:gd name="T4" fmla="*/ 338 w 338"/>
              <a:gd name="T5" fmla="*/ 197 h 391"/>
              <a:gd name="T6" fmla="*/ 0 w 338"/>
              <a:gd name="T7" fmla="*/ 391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391"/>
                </a:moveTo>
                <a:lnTo>
                  <a:pt x="0" y="0"/>
                </a:lnTo>
                <a:lnTo>
                  <a:pt x="338" y="197"/>
                </a:lnTo>
                <a:lnTo>
                  <a:pt x="0" y="391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1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2"/>
            </p:custDataLst>
          </p:nvPr>
        </p:nvSpPr>
        <p:spPr>
          <a:xfrm>
            <a:off x="6238877" y="952508"/>
            <a:ext cx="5283242" cy="5388907"/>
          </a:xfrm>
        </p:spPr>
        <p:txBody>
          <a:bodyPr lIns="90000" tIns="46800" rIns="90000" bIns="46800">
            <a:normAutofit/>
          </a:bodyPr>
          <a:lstStyle>
            <a:lvl1pPr>
              <a:defRPr sz="1600"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3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4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5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42"/>
          <p:cNvSpPr/>
          <p:nvPr>
            <p:custDataLst>
              <p:tags r:id="rId2"/>
            </p:custDataLst>
          </p:nvPr>
        </p:nvSpPr>
        <p:spPr bwMode="auto">
          <a:xfrm>
            <a:off x="985419" y="24015"/>
            <a:ext cx="441813" cy="511092"/>
          </a:xfrm>
          <a:custGeom>
            <a:avLst/>
            <a:gdLst>
              <a:gd name="T0" fmla="*/ 0 w 338"/>
              <a:gd name="T1" fmla="*/ 194 h 391"/>
              <a:gd name="T2" fmla="*/ 338 w 338"/>
              <a:gd name="T3" fmla="*/ 391 h 391"/>
              <a:gd name="T4" fmla="*/ 338 w 338"/>
              <a:gd name="T5" fmla="*/ 0 h 391"/>
              <a:gd name="T6" fmla="*/ 0 w 338"/>
              <a:gd name="T7" fmla="*/ 19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194"/>
                </a:moveTo>
                <a:lnTo>
                  <a:pt x="338" y="391"/>
                </a:lnTo>
                <a:lnTo>
                  <a:pt x="338" y="0"/>
                </a:lnTo>
                <a:lnTo>
                  <a:pt x="0" y="194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Rectangle 27"/>
          <p:cNvSpPr/>
          <p:nvPr>
            <p:custDataLst>
              <p:tags r:id="rId3"/>
            </p:custDataLst>
          </p:nvPr>
        </p:nvSpPr>
        <p:spPr>
          <a:xfrm>
            <a:off x="0" y="0"/>
            <a:ext cx="12198804" cy="9440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Freeform 36"/>
          <p:cNvSpPr/>
          <p:nvPr>
            <p:custDataLst>
              <p:tags r:id="rId4"/>
            </p:custDataLst>
          </p:nvPr>
        </p:nvSpPr>
        <p:spPr bwMode="auto">
          <a:xfrm flipH="1">
            <a:off x="9356888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Freeform 37"/>
          <p:cNvSpPr/>
          <p:nvPr>
            <p:custDataLst>
              <p:tags r:id="rId5"/>
            </p:custDataLst>
          </p:nvPr>
        </p:nvSpPr>
        <p:spPr bwMode="auto">
          <a:xfrm flipH="1">
            <a:off x="9923029" y="0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Freeform 38"/>
          <p:cNvSpPr/>
          <p:nvPr>
            <p:custDataLst>
              <p:tags r:id="rId6"/>
            </p:custDataLst>
          </p:nvPr>
        </p:nvSpPr>
        <p:spPr bwMode="auto">
          <a:xfrm flipH="1">
            <a:off x="10489170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Freeform 39"/>
          <p:cNvSpPr/>
          <p:nvPr>
            <p:custDataLst>
              <p:tags r:id="rId7"/>
            </p:custDataLst>
          </p:nvPr>
        </p:nvSpPr>
        <p:spPr bwMode="auto">
          <a:xfrm flipH="1">
            <a:off x="11621452" y="0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Freeform 51"/>
          <p:cNvSpPr/>
          <p:nvPr>
            <p:custDataLst>
              <p:tags r:id="rId8"/>
            </p:custDataLst>
          </p:nvPr>
        </p:nvSpPr>
        <p:spPr bwMode="auto">
          <a:xfrm flipH="1">
            <a:off x="11055311" y="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36"/>
          <p:cNvSpPr/>
          <p:nvPr>
            <p:custDataLst>
              <p:tags r:id="rId9"/>
            </p:custDataLst>
          </p:nvPr>
        </p:nvSpPr>
        <p:spPr bwMode="auto">
          <a:xfrm>
            <a:off x="2265092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Freeform 37"/>
          <p:cNvSpPr/>
          <p:nvPr>
            <p:custDataLst>
              <p:tags r:id="rId10"/>
            </p:custDataLst>
          </p:nvPr>
        </p:nvSpPr>
        <p:spPr bwMode="auto">
          <a:xfrm>
            <a:off x="1698819" y="6381748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Freeform 38"/>
          <p:cNvSpPr/>
          <p:nvPr>
            <p:custDataLst>
              <p:tags r:id="rId11"/>
            </p:custDataLst>
          </p:nvPr>
        </p:nvSpPr>
        <p:spPr bwMode="auto">
          <a:xfrm>
            <a:off x="1132546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Freeform 39"/>
          <p:cNvSpPr/>
          <p:nvPr>
            <p:custDataLst>
              <p:tags r:id="rId12"/>
            </p:custDataLst>
          </p:nvPr>
        </p:nvSpPr>
        <p:spPr bwMode="auto">
          <a:xfrm>
            <a:off x="0" y="6381748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Freeform 51"/>
          <p:cNvSpPr/>
          <p:nvPr>
            <p:custDataLst>
              <p:tags r:id="rId13"/>
            </p:custDataLst>
          </p:nvPr>
        </p:nvSpPr>
        <p:spPr bwMode="auto">
          <a:xfrm>
            <a:off x="566273" y="6381748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0" name="Group 29"/>
          <p:cNvGrpSpPr/>
          <p:nvPr>
            <p:custDataLst>
              <p:tags r:id="rId14"/>
            </p:custDataLst>
          </p:nvPr>
        </p:nvGrpSpPr>
        <p:grpSpPr>
          <a:xfrm rot="1800000">
            <a:off x="10024113" y="4638972"/>
            <a:ext cx="1816690" cy="1891566"/>
            <a:chOff x="8349573" y="-1673337"/>
            <a:chExt cx="6162676" cy="6416675"/>
          </a:xfrm>
          <a:solidFill>
            <a:schemeClr val="accent3">
              <a:alpha val="16000"/>
            </a:schemeClr>
          </a:solidFill>
        </p:grpSpPr>
        <p:sp>
          <p:nvSpPr>
            <p:cNvPr id="21" name="Freeform 319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83495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Freeform 320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9570361" y="-1655875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Freeform 321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107879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Freeform 322"/>
            <p:cNvSpPr>
              <a:spLocks noEditPoints="1"/>
            </p:cNvSpPr>
            <p:nvPr>
              <p:custDataLst>
                <p:tags r:id="rId18"/>
              </p:custDataLst>
            </p:nvPr>
          </p:nvSpPr>
          <p:spPr bwMode="auto">
            <a:xfrm>
              <a:off x="12008761" y="-1655875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Freeform 323"/>
            <p:cNvSpPr>
              <a:spLocks noEditPoints="1"/>
            </p:cNvSpPr>
            <p:nvPr>
              <p:custDataLst>
                <p:tags r:id="rId19"/>
              </p:custDataLst>
            </p:nvPr>
          </p:nvSpPr>
          <p:spPr bwMode="auto">
            <a:xfrm>
              <a:off x="83495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Freeform 324"/>
            <p:cNvSpPr>
              <a:spLocks noEditPoints="1"/>
            </p:cNvSpPr>
            <p:nvPr>
              <p:custDataLst>
                <p:tags r:id="rId20"/>
              </p:custDataLst>
            </p:nvPr>
          </p:nvSpPr>
          <p:spPr bwMode="auto">
            <a:xfrm>
              <a:off x="95703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8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8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8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8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Freeform 325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107879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Freeform 326"/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120087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9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9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9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9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Freeform 327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83495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Freeform 328"/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9570361" y="2571638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Freeform 329"/>
            <p:cNvSpPr>
              <a:spLocks noEditPoints="1"/>
            </p:cNvSpPr>
            <p:nvPr>
              <p:custDataLst>
                <p:tags r:id="rId25"/>
              </p:custDataLst>
            </p:nvPr>
          </p:nvSpPr>
          <p:spPr bwMode="auto">
            <a:xfrm>
              <a:off x="107879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Freeform 330"/>
            <p:cNvSpPr>
              <a:spLocks noEditPoints="1"/>
            </p:cNvSpPr>
            <p:nvPr>
              <p:custDataLst>
                <p:tags r:id="rId26"/>
              </p:custDataLst>
            </p:nvPr>
          </p:nvSpPr>
          <p:spPr bwMode="auto">
            <a:xfrm>
              <a:off x="12008761" y="2571638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4" name="Freeform 47"/>
          <p:cNvSpPr/>
          <p:nvPr>
            <p:custDataLst>
              <p:tags r:id="rId27"/>
            </p:custDataLst>
          </p:nvPr>
        </p:nvSpPr>
        <p:spPr bwMode="auto">
          <a:xfrm>
            <a:off x="542300" y="7779"/>
            <a:ext cx="443121" cy="513706"/>
          </a:xfrm>
          <a:custGeom>
            <a:avLst/>
            <a:gdLst>
              <a:gd name="T0" fmla="*/ 0 w 339"/>
              <a:gd name="T1" fmla="*/ 197 h 393"/>
              <a:gd name="T2" fmla="*/ 339 w 339"/>
              <a:gd name="T3" fmla="*/ 393 h 393"/>
              <a:gd name="T4" fmla="*/ 339 w 339"/>
              <a:gd name="T5" fmla="*/ 0 h 393"/>
              <a:gd name="T6" fmla="*/ 0 w 339"/>
              <a:gd name="T7" fmla="*/ 19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3">
                <a:moveTo>
                  <a:pt x="0" y="197"/>
                </a:moveTo>
                <a:lnTo>
                  <a:pt x="339" y="393"/>
                </a:lnTo>
                <a:lnTo>
                  <a:pt x="339" y="0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Freeform 76"/>
          <p:cNvSpPr/>
          <p:nvPr>
            <p:custDataLst>
              <p:tags r:id="rId28"/>
            </p:custDataLst>
          </p:nvPr>
        </p:nvSpPr>
        <p:spPr bwMode="auto">
          <a:xfrm>
            <a:off x="87960" y="518871"/>
            <a:ext cx="443121" cy="509784"/>
          </a:xfrm>
          <a:custGeom>
            <a:avLst/>
            <a:gdLst>
              <a:gd name="T0" fmla="*/ 0 w 339"/>
              <a:gd name="T1" fmla="*/ 390 h 390"/>
              <a:gd name="T2" fmla="*/ 0 w 339"/>
              <a:gd name="T3" fmla="*/ 0 h 390"/>
              <a:gd name="T4" fmla="*/ 339 w 339"/>
              <a:gd name="T5" fmla="*/ 196 h 390"/>
              <a:gd name="T6" fmla="*/ 0 w 339"/>
              <a:gd name="T7" fmla="*/ 39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0">
                <a:moveTo>
                  <a:pt x="0" y="390"/>
                </a:moveTo>
                <a:lnTo>
                  <a:pt x="0" y="0"/>
                </a:lnTo>
                <a:lnTo>
                  <a:pt x="339" y="196"/>
                </a:lnTo>
                <a:lnTo>
                  <a:pt x="0" y="390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Freeform 77"/>
          <p:cNvSpPr/>
          <p:nvPr>
            <p:custDataLst>
              <p:tags r:id="rId29"/>
            </p:custDataLst>
          </p:nvPr>
        </p:nvSpPr>
        <p:spPr bwMode="auto">
          <a:xfrm>
            <a:off x="999952" y="530996"/>
            <a:ext cx="441813" cy="511092"/>
          </a:xfrm>
          <a:custGeom>
            <a:avLst/>
            <a:gdLst>
              <a:gd name="T0" fmla="*/ 0 w 338"/>
              <a:gd name="T1" fmla="*/ 391 h 391"/>
              <a:gd name="T2" fmla="*/ 0 w 338"/>
              <a:gd name="T3" fmla="*/ 0 h 391"/>
              <a:gd name="T4" fmla="*/ 338 w 338"/>
              <a:gd name="T5" fmla="*/ 197 h 391"/>
              <a:gd name="T6" fmla="*/ 0 w 338"/>
              <a:gd name="T7" fmla="*/ 391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391"/>
                </a:moveTo>
                <a:lnTo>
                  <a:pt x="0" y="0"/>
                </a:lnTo>
                <a:lnTo>
                  <a:pt x="338" y="197"/>
                </a:lnTo>
                <a:lnTo>
                  <a:pt x="0" y="391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1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90000" tIns="46800" rIns="90000" bIns="468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2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33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34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35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36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37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36"/>
          <p:cNvSpPr/>
          <p:nvPr>
            <p:custDataLst>
              <p:tags r:id="rId2"/>
            </p:custDataLst>
          </p:nvPr>
        </p:nvSpPr>
        <p:spPr bwMode="auto">
          <a:xfrm flipH="1">
            <a:off x="9356888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Freeform 37"/>
          <p:cNvSpPr/>
          <p:nvPr>
            <p:custDataLst>
              <p:tags r:id="rId3"/>
            </p:custDataLst>
          </p:nvPr>
        </p:nvSpPr>
        <p:spPr bwMode="auto">
          <a:xfrm flipH="1">
            <a:off x="9923029" y="0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Freeform 38"/>
          <p:cNvSpPr/>
          <p:nvPr>
            <p:custDataLst>
              <p:tags r:id="rId4"/>
            </p:custDataLst>
          </p:nvPr>
        </p:nvSpPr>
        <p:spPr bwMode="auto">
          <a:xfrm flipH="1">
            <a:off x="10489170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Freeform 39"/>
          <p:cNvSpPr/>
          <p:nvPr>
            <p:custDataLst>
              <p:tags r:id="rId5"/>
            </p:custDataLst>
          </p:nvPr>
        </p:nvSpPr>
        <p:spPr bwMode="auto">
          <a:xfrm flipH="1">
            <a:off x="11621452" y="0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Freeform 51"/>
          <p:cNvSpPr/>
          <p:nvPr>
            <p:custDataLst>
              <p:tags r:id="rId6"/>
            </p:custDataLst>
          </p:nvPr>
        </p:nvSpPr>
        <p:spPr bwMode="auto">
          <a:xfrm flipH="1">
            <a:off x="11055311" y="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Freeform 36"/>
          <p:cNvSpPr/>
          <p:nvPr>
            <p:custDataLst>
              <p:tags r:id="rId7"/>
            </p:custDataLst>
          </p:nvPr>
        </p:nvSpPr>
        <p:spPr bwMode="auto">
          <a:xfrm>
            <a:off x="2265092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Freeform 37"/>
          <p:cNvSpPr/>
          <p:nvPr>
            <p:custDataLst>
              <p:tags r:id="rId8"/>
            </p:custDataLst>
          </p:nvPr>
        </p:nvSpPr>
        <p:spPr bwMode="auto">
          <a:xfrm>
            <a:off x="1698819" y="6381748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Freeform 38"/>
          <p:cNvSpPr/>
          <p:nvPr>
            <p:custDataLst>
              <p:tags r:id="rId9"/>
            </p:custDataLst>
          </p:nvPr>
        </p:nvSpPr>
        <p:spPr bwMode="auto">
          <a:xfrm>
            <a:off x="1132546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Freeform 39"/>
          <p:cNvSpPr/>
          <p:nvPr>
            <p:custDataLst>
              <p:tags r:id="rId10"/>
            </p:custDataLst>
          </p:nvPr>
        </p:nvSpPr>
        <p:spPr bwMode="auto">
          <a:xfrm>
            <a:off x="0" y="6381748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51"/>
          <p:cNvSpPr/>
          <p:nvPr>
            <p:custDataLst>
              <p:tags r:id="rId11"/>
            </p:custDataLst>
          </p:nvPr>
        </p:nvSpPr>
        <p:spPr bwMode="auto">
          <a:xfrm>
            <a:off x="566273" y="6381748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/>
        <p:txBody>
          <a:bodyPr vert="horz" lIns="90000" tIns="46800" rIns="90000" bIns="468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42"/>
          <p:cNvSpPr/>
          <p:nvPr>
            <p:custDataLst>
              <p:tags r:id="rId2"/>
            </p:custDataLst>
          </p:nvPr>
        </p:nvSpPr>
        <p:spPr bwMode="auto">
          <a:xfrm>
            <a:off x="985419" y="24015"/>
            <a:ext cx="441813" cy="511092"/>
          </a:xfrm>
          <a:custGeom>
            <a:avLst/>
            <a:gdLst>
              <a:gd name="T0" fmla="*/ 0 w 338"/>
              <a:gd name="T1" fmla="*/ 194 h 391"/>
              <a:gd name="T2" fmla="*/ 338 w 338"/>
              <a:gd name="T3" fmla="*/ 391 h 391"/>
              <a:gd name="T4" fmla="*/ 338 w 338"/>
              <a:gd name="T5" fmla="*/ 0 h 391"/>
              <a:gd name="T6" fmla="*/ 0 w 338"/>
              <a:gd name="T7" fmla="*/ 19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194"/>
                </a:moveTo>
                <a:lnTo>
                  <a:pt x="338" y="391"/>
                </a:lnTo>
                <a:lnTo>
                  <a:pt x="338" y="0"/>
                </a:lnTo>
                <a:lnTo>
                  <a:pt x="0" y="194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Freeform 36"/>
          <p:cNvSpPr/>
          <p:nvPr>
            <p:custDataLst>
              <p:tags r:id="rId3"/>
            </p:custDataLst>
          </p:nvPr>
        </p:nvSpPr>
        <p:spPr bwMode="auto">
          <a:xfrm flipH="1">
            <a:off x="9356888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6" name="Freeform 37"/>
          <p:cNvSpPr/>
          <p:nvPr>
            <p:custDataLst>
              <p:tags r:id="rId4"/>
            </p:custDataLst>
          </p:nvPr>
        </p:nvSpPr>
        <p:spPr bwMode="auto">
          <a:xfrm flipH="1">
            <a:off x="9923029" y="0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7" name="Freeform 38"/>
          <p:cNvSpPr/>
          <p:nvPr>
            <p:custDataLst>
              <p:tags r:id="rId5"/>
            </p:custDataLst>
          </p:nvPr>
        </p:nvSpPr>
        <p:spPr bwMode="auto">
          <a:xfrm flipH="1">
            <a:off x="10489170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8" name="Freeform 39"/>
          <p:cNvSpPr/>
          <p:nvPr>
            <p:custDataLst>
              <p:tags r:id="rId6"/>
            </p:custDataLst>
          </p:nvPr>
        </p:nvSpPr>
        <p:spPr bwMode="auto">
          <a:xfrm flipH="1">
            <a:off x="11621452" y="0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9" name="Freeform 51"/>
          <p:cNvSpPr/>
          <p:nvPr>
            <p:custDataLst>
              <p:tags r:id="rId7"/>
            </p:custDataLst>
          </p:nvPr>
        </p:nvSpPr>
        <p:spPr bwMode="auto">
          <a:xfrm flipH="1">
            <a:off x="11055311" y="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0" name="Freeform 36"/>
          <p:cNvSpPr/>
          <p:nvPr>
            <p:custDataLst>
              <p:tags r:id="rId8"/>
            </p:custDataLst>
          </p:nvPr>
        </p:nvSpPr>
        <p:spPr bwMode="auto">
          <a:xfrm>
            <a:off x="2265092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1" name="Freeform 37"/>
          <p:cNvSpPr/>
          <p:nvPr>
            <p:custDataLst>
              <p:tags r:id="rId9"/>
            </p:custDataLst>
          </p:nvPr>
        </p:nvSpPr>
        <p:spPr bwMode="auto">
          <a:xfrm>
            <a:off x="1698819" y="6381748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2" name="Freeform 38"/>
          <p:cNvSpPr/>
          <p:nvPr>
            <p:custDataLst>
              <p:tags r:id="rId10"/>
            </p:custDataLst>
          </p:nvPr>
        </p:nvSpPr>
        <p:spPr bwMode="auto">
          <a:xfrm>
            <a:off x="1132546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3" name="Freeform 39"/>
          <p:cNvSpPr/>
          <p:nvPr>
            <p:custDataLst>
              <p:tags r:id="rId11"/>
            </p:custDataLst>
          </p:nvPr>
        </p:nvSpPr>
        <p:spPr bwMode="auto">
          <a:xfrm>
            <a:off x="0" y="6381748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4" name="Freeform 51"/>
          <p:cNvSpPr/>
          <p:nvPr>
            <p:custDataLst>
              <p:tags r:id="rId12"/>
            </p:custDataLst>
          </p:nvPr>
        </p:nvSpPr>
        <p:spPr bwMode="auto">
          <a:xfrm>
            <a:off x="566273" y="6381748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grpSp>
        <p:nvGrpSpPr>
          <p:cNvPr id="15" name="Group 29"/>
          <p:cNvGrpSpPr/>
          <p:nvPr>
            <p:custDataLst>
              <p:tags r:id="rId13"/>
            </p:custDataLst>
          </p:nvPr>
        </p:nvGrpSpPr>
        <p:grpSpPr>
          <a:xfrm rot="1800000">
            <a:off x="10024113" y="4638972"/>
            <a:ext cx="1816690" cy="1891566"/>
            <a:chOff x="8349573" y="-1673337"/>
            <a:chExt cx="6162676" cy="6416675"/>
          </a:xfrm>
          <a:solidFill>
            <a:schemeClr val="accent3">
              <a:alpha val="16000"/>
            </a:schemeClr>
          </a:solidFill>
        </p:grpSpPr>
        <p:sp>
          <p:nvSpPr>
            <p:cNvPr id="16" name="Freeform 319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83495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17" name="Freeform 320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9570361" y="-1655875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18" name="Freeform 321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107879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19" name="Freeform 322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12008761" y="-1655875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0" name="Freeform 323"/>
            <p:cNvSpPr>
              <a:spLocks noEditPoints="1"/>
            </p:cNvSpPr>
            <p:nvPr>
              <p:custDataLst>
                <p:tags r:id="rId18"/>
              </p:custDataLst>
            </p:nvPr>
          </p:nvSpPr>
          <p:spPr bwMode="auto">
            <a:xfrm>
              <a:off x="83495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1" name="Freeform 324"/>
            <p:cNvSpPr>
              <a:spLocks noEditPoints="1"/>
            </p:cNvSpPr>
            <p:nvPr>
              <p:custDataLst>
                <p:tags r:id="rId19"/>
              </p:custDataLst>
            </p:nvPr>
          </p:nvSpPr>
          <p:spPr bwMode="auto">
            <a:xfrm>
              <a:off x="95703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8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8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8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8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2" name="Freeform 325"/>
            <p:cNvSpPr>
              <a:spLocks noEditPoints="1"/>
            </p:cNvSpPr>
            <p:nvPr>
              <p:custDataLst>
                <p:tags r:id="rId20"/>
              </p:custDataLst>
            </p:nvPr>
          </p:nvSpPr>
          <p:spPr bwMode="auto">
            <a:xfrm>
              <a:off x="107879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3" name="Freeform 326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120087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9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9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9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9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4" name="Freeform 327"/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83495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5" name="Freeform 328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9570361" y="2571638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6" name="Freeform 329"/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107879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7" name="Freeform 330"/>
            <p:cNvSpPr>
              <a:spLocks noEditPoints="1"/>
            </p:cNvSpPr>
            <p:nvPr>
              <p:custDataLst>
                <p:tags r:id="rId25"/>
              </p:custDataLst>
            </p:nvPr>
          </p:nvSpPr>
          <p:spPr bwMode="auto">
            <a:xfrm>
              <a:off x="12008761" y="2571638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</p:grpSp>
      <p:sp>
        <p:nvSpPr>
          <p:cNvPr id="29" name="Freeform 47"/>
          <p:cNvSpPr/>
          <p:nvPr>
            <p:custDataLst>
              <p:tags r:id="rId26"/>
            </p:custDataLst>
          </p:nvPr>
        </p:nvSpPr>
        <p:spPr bwMode="auto">
          <a:xfrm>
            <a:off x="542300" y="7779"/>
            <a:ext cx="443121" cy="513706"/>
          </a:xfrm>
          <a:custGeom>
            <a:avLst/>
            <a:gdLst>
              <a:gd name="T0" fmla="*/ 0 w 339"/>
              <a:gd name="T1" fmla="*/ 197 h 393"/>
              <a:gd name="T2" fmla="*/ 339 w 339"/>
              <a:gd name="T3" fmla="*/ 393 h 393"/>
              <a:gd name="T4" fmla="*/ 339 w 339"/>
              <a:gd name="T5" fmla="*/ 0 h 393"/>
              <a:gd name="T6" fmla="*/ 0 w 339"/>
              <a:gd name="T7" fmla="*/ 19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3">
                <a:moveTo>
                  <a:pt x="0" y="197"/>
                </a:moveTo>
                <a:lnTo>
                  <a:pt x="339" y="393"/>
                </a:lnTo>
                <a:lnTo>
                  <a:pt x="339" y="0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30" name="Freeform 76"/>
          <p:cNvSpPr/>
          <p:nvPr>
            <p:custDataLst>
              <p:tags r:id="rId27"/>
            </p:custDataLst>
          </p:nvPr>
        </p:nvSpPr>
        <p:spPr bwMode="auto">
          <a:xfrm>
            <a:off x="87960" y="518871"/>
            <a:ext cx="443121" cy="509784"/>
          </a:xfrm>
          <a:custGeom>
            <a:avLst/>
            <a:gdLst>
              <a:gd name="T0" fmla="*/ 0 w 339"/>
              <a:gd name="T1" fmla="*/ 390 h 390"/>
              <a:gd name="T2" fmla="*/ 0 w 339"/>
              <a:gd name="T3" fmla="*/ 0 h 390"/>
              <a:gd name="T4" fmla="*/ 339 w 339"/>
              <a:gd name="T5" fmla="*/ 196 h 390"/>
              <a:gd name="T6" fmla="*/ 0 w 339"/>
              <a:gd name="T7" fmla="*/ 39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0">
                <a:moveTo>
                  <a:pt x="0" y="390"/>
                </a:moveTo>
                <a:lnTo>
                  <a:pt x="0" y="0"/>
                </a:lnTo>
                <a:lnTo>
                  <a:pt x="339" y="196"/>
                </a:lnTo>
                <a:lnTo>
                  <a:pt x="0" y="390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31" name="Freeform 77"/>
          <p:cNvSpPr/>
          <p:nvPr>
            <p:custDataLst>
              <p:tags r:id="rId28"/>
            </p:custDataLst>
          </p:nvPr>
        </p:nvSpPr>
        <p:spPr bwMode="auto">
          <a:xfrm>
            <a:off x="999952" y="530996"/>
            <a:ext cx="441813" cy="511092"/>
          </a:xfrm>
          <a:custGeom>
            <a:avLst/>
            <a:gdLst>
              <a:gd name="T0" fmla="*/ 0 w 338"/>
              <a:gd name="T1" fmla="*/ 391 h 391"/>
              <a:gd name="T2" fmla="*/ 0 w 338"/>
              <a:gd name="T3" fmla="*/ 0 h 391"/>
              <a:gd name="T4" fmla="*/ 338 w 338"/>
              <a:gd name="T5" fmla="*/ 197 h 391"/>
              <a:gd name="T6" fmla="*/ 0 w 338"/>
              <a:gd name="T7" fmla="*/ 391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391"/>
                </a:moveTo>
                <a:lnTo>
                  <a:pt x="0" y="0"/>
                </a:lnTo>
                <a:lnTo>
                  <a:pt x="338" y="197"/>
                </a:lnTo>
                <a:lnTo>
                  <a:pt x="0" y="391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reeform 42"/>
          <p:cNvSpPr/>
          <p:nvPr>
            <p:custDataLst>
              <p:tags r:id="rId2"/>
            </p:custDataLst>
          </p:nvPr>
        </p:nvSpPr>
        <p:spPr bwMode="auto">
          <a:xfrm>
            <a:off x="985419" y="24015"/>
            <a:ext cx="441813" cy="511092"/>
          </a:xfrm>
          <a:custGeom>
            <a:avLst/>
            <a:gdLst>
              <a:gd name="T0" fmla="*/ 0 w 338"/>
              <a:gd name="T1" fmla="*/ 194 h 391"/>
              <a:gd name="T2" fmla="*/ 338 w 338"/>
              <a:gd name="T3" fmla="*/ 391 h 391"/>
              <a:gd name="T4" fmla="*/ 338 w 338"/>
              <a:gd name="T5" fmla="*/ 0 h 391"/>
              <a:gd name="T6" fmla="*/ 0 w 338"/>
              <a:gd name="T7" fmla="*/ 19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194"/>
                </a:moveTo>
                <a:lnTo>
                  <a:pt x="338" y="391"/>
                </a:lnTo>
                <a:lnTo>
                  <a:pt x="338" y="0"/>
                </a:lnTo>
                <a:lnTo>
                  <a:pt x="0" y="194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Rectangle 27"/>
          <p:cNvSpPr/>
          <p:nvPr>
            <p:custDataLst>
              <p:tags r:id="rId3"/>
            </p:custDataLst>
          </p:nvPr>
        </p:nvSpPr>
        <p:spPr>
          <a:xfrm>
            <a:off x="0" y="0"/>
            <a:ext cx="12198804" cy="9440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Freeform 36"/>
          <p:cNvSpPr/>
          <p:nvPr>
            <p:custDataLst>
              <p:tags r:id="rId4"/>
            </p:custDataLst>
          </p:nvPr>
        </p:nvSpPr>
        <p:spPr bwMode="auto">
          <a:xfrm flipH="1">
            <a:off x="9356888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Freeform 37"/>
          <p:cNvSpPr/>
          <p:nvPr>
            <p:custDataLst>
              <p:tags r:id="rId5"/>
            </p:custDataLst>
          </p:nvPr>
        </p:nvSpPr>
        <p:spPr bwMode="auto">
          <a:xfrm flipH="1">
            <a:off x="9923029" y="0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Freeform 38"/>
          <p:cNvSpPr/>
          <p:nvPr>
            <p:custDataLst>
              <p:tags r:id="rId6"/>
            </p:custDataLst>
          </p:nvPr>
        </p:nvSpPr>
        <p:spPr bwMode="auto">
          <a:xfrm flipH="1">
            <a:off x="10489170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Freeform 39"/>
          <p:cNvSpPr/>
          <p:nvPr>
            <p:custDataLst>
              <p:tags r:id="rId7"/>
            </p:custDataLst>
          </p:nvPr>
        </p:nvSpPr>
        <p:spPr bwMode="auto">
          <a:xfrm flipH="1">
            <a:off x="11621452" y="0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Freeform 51"/>
          <p:cNvSpPr/>
          <p:nvPr>
            <p:custDataLst>
              <p:tags r:id="rId8"/>
            </p:custDataLst>
          </p:nvPr>
        </p:nvSpPr>
        <p:spPr bwMode="auto">
          <a:xfrm flipH="1">
            <a:off x="11055311" y="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Freeform 36"/>
          <p:cNvSpPr/>
          <p:nvPr>
            <p:custDataLst>
              <p:tags r:id="rId9"/>
            </p:custDataLst>
          </p:nvPr>
        </p:nvSpPr>
        <p:spPr bwMode="auto">
          <a:xfrm>
            <a:off x="2265092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Freeform 37"/>
          <p:cNvSpPr/>
          <p:nvPr>
            <p:custDataLst>
              <p:tags r:id="rId10"/>
            </p:custDataLst>
          </p:nvPr>
        </p:nvSpPr>
        <p:spPr bwMode="auto">
          <a:xfrm>
            <a:off x="1698819" y="6381748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38"/>
          <p:cNvSpPr/>
          <p:nvPr>
            <p:custDataLst>
              <p:tags r:id="rId11"/>
            </p:custDataLst>
          </p:nvPr>
        </p:nvSpPr>
        <p:spPr bwMode="auto">
          <a:xfrm>
            <a:off x="1132546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Freeform 39"/>
          <p:cNvSpPr/>
          <p:nvPr>
            <p:custDataLst>
              <p:tags r:id="rId12"/>
            </p:custDataLst>
          </p:nvPr>
        </p:nvSpPr>
        <p:spPr bwMode="auto">
          <a:xfrm>
            <a:off x="0" y="6381748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Freeform 51"/>
          <p:cNvSpPr/>
          <p:nvPr>
            <p:custDataLst>
              <p:tags r:id="rId13"/>
            </p:custDataLst>
          </p:nvPr>
        </p:nvSpPr>
        <p:spPr bwMode="auto">
          <a:xfrm>
            <a:off x="566273" y="6381748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Group 29"/>
          <p:cNvGrpSpPr/>
          <p:nvPr>
            <p:custDataLst>
              <p:tags r:id="rId14"/>
            </p:custDataLst>
          </p:nvPr>
        </p:nvGrpSpPr>
        <p:grpSpPr>
          <a:xfrm rot="1800000">
            <a:off x="10024113" y="4638972"/>
            <a:ext cx="1816690" cy="1891566"/>
            <a:chOff x="8349573" y="-1673337"/>
            <a:chExt cx="6162676" cy="6416675"/>
          </a:xfrm>
          <a:solidFill>
            <a:schemeClr val="accent3">
              <a:alpha val="16000"/>
            </a:schemeClr>
          </a:solidFill>
        </p:grpSpPr>
        <p:sp>
          <p:nvSpPr>
            <p:cNvPr id="19" name="Freeform 319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83495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Freeform 320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9570361" y="-1655875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Freeform 321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107879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Freeform 322"/>
            <p:cNvSpPr>
              <a:spLocks noEditPoints="1"/>
            </p:cNvSpPr>
            <p:nvPr>
              <p:custDataLst>
                <p:tags r:id="rId18"/>
              </p:custDataLst>
            </p:nvPr>
          </p:nvSpPr>
          <p:spPr bwMode="auto">
            <a:xfrm>
              <a:off x="12008761" y="-1655875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Freeform 323"/>
            <p:cNvSpPr>
              <a:spLocks noEditPoints="1"/>
            </p:cNvSpPr>
            <p:nvPr>
              <p:custDataLst>
                <p:tags r:id="rId19"/>
              </p:custDataLst>
            </p:nvPr>
          </p:nvSpPr>
          <p:spPr bwMode="auto">
            <a:xfrm>
              <a:off x="83495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Freeform 324"/>
            <p:cNvSpPr>
              <a:spLocks noEditPoints="1"/>
            </p:cNvSpPr>
            <p:nvPr>
              <p:custDataLst>
                <p:tags r:id="rId20"/>
              </p:custDataLst>
            </p:nvPr>
          </p:nvSpPr>
          <p:spPr bwMode="auto">
            <a:xfrm>
              <a:off x="95703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8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8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8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8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Freeform 325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107879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Freeform 326"/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120087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9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9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9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9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Freeform 327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83495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Freeform 328"/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9570361" y="2571638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Freeform 329"/>
            <p:cNvSpPr>
              <a:spLocks noEditPoints="1"/>
            </p:cNvSpPr>
            <p:nvPr>
              <p:custDataLst>
                <p:tags r:id="rId25"/>
              </p:custDataLst>
            </p:nvPr>
          </p:nvSpPr>
          <p:spPr bwMode="auto">
            <a:xfrm>
              <a:off x="107879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Freeform 330"/>
            <p:cNvSpPr>
              <a:spLocks noEditPoints="1"/>
            </p:cNvSpPr>
            <p:nvPr>
              <p:custDataLst>
                <p:tags r:id="rId26"/>
              </p:custDataLst>
            </p:nvPr>
          </p:nvSpPr>
          <p:spPr bwMode="auto">
            <a:xfrm>
              <a:off x="12008761" y="2571638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2" name="Freeform 47"/>
          <p:cNvSpPr/>
          <p:nvPr>
            <p:custDataLst>
              <p:tags r:id="rId27"/>
            </p:custDataLst>
          </p:nvPr>
        </p:nvSpPr>
        <p:spPr bwMode="auto">
          <a:xfrm>
            <a:off x="542300" y="7779"/>
            <a:ext cx="443121" cy="513706"/>
          </a:xfrm>
          <a:custGeom>
            <a:avLst/>
            <a:gdLst>
              <a:gd name="T0" fmla="*/ 0 w 339"/>
              <a:gd name="T1" fmla="*/ 197 h 393"/>
              <a:gd name="T2" fmla="*/ 339 w 339"/>
              <a:gd name="T3" fmla="*/ 393 h 393"/>
              <a:gd name="T4" fmla="*/ 339 w 339"/>
              <a:gd name="T5" fmla="*/ 0 h 393"/>
              <a:gd name="T6" fmla="*/ 0 w 339"/>
              <a:gd name="T7" fmla="*/ 19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3">
                <a:moveTo>
                  <a:pt x="0" y="197"/>
                </a:moveTo>
                <a:lnTo>
                  <a:pt x="339" y="393"/>
                </a:lnTo>
                <a:lnTo>
                  <a:pt x="339" y="0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Freeform 76"/>
          <p:cNvSpPr/>
          <p:nvPr>
            <p:custDataLst>
              <p:tags r:id="rId28"/>
            </p:custDataLst>
          </p:nvPr>
        </p:nvSpPr>
        <p:spPr bwMode="auto">
          <a:xfrm>
            <a:off x="87960" y="518871"/>
            <a:ext cx="443121" cy="509784"/>
          </a:xfrm>
          <a:custGeom>
            <a:avLst/>
            <a:gdLst>
              <a:gd name="T0" fmla="*/ 0 w 339"/>
              <a:gd name="T1" fmla="*/ 390 h 390"/>
              <a:gd name="T2" fmla="*/ 0 w 339"/>
              <a:gd name="T3" fmla="*/ 0 h 390"/>
              <a:gd name="T4" fmla="*/ 339 w 339"/>
              <a:gd name="T5" fmla="*/ 196 h 390"/>
              <a:gd name="T6" fmla="*/ 0 w 339"/>
              <a:gd name="T7" fmla="*/ 39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0">
                <a:moveTo>
                  <a:pt x="0" y="390"/>
                </a:moveTo>
                <a:lnTo>
                  <a:pt x="0" y="0"/>
                </a:lnTo>
                <a:lnTo>
                  <a:pt x="339" y="196"/>
                </a:lnTo>
                <a:lnTo>
                  <a:pt x="0" y="390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Freeform 77"/>
          <p:cNvSpPr/>
          <p:nvPr>
            <p:custDataLst>
              <p:tags r:id="rId29"/>
            </p:custDataLst>
          </p:nvPr>
        </p:nvSpPr>
        <p:spPr bwMode="auto">
          <a:xfrm>
            <a:off x="999952" y="530996"/>
            <a:ext cx="441813" cy="511092"/>
          </a:xfrm>
          <a:custGeom>
            <a:avLst/>
            <a:gdLst>
              <a:gd name="T0" fmla="*/ 0 w 338"/>
              <a:gd name="T1" fmla="*/ 391 h 391"/>
              <a:gd name="T2" fmla="*/ 0 w 338"/>
              <a:gd name="T3" fmla="*/ 0 h 391"/>
              <a:gd name="T4" fmla="*/ 338 w 338"/>
              <a:gd name="T5" fmla="*/ 197 h 391"/>
              <a:gd name="T6" fmla="*/ 0 w 338"/>
              <a:gd name="T7" fmla="*/ 391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391"/>
                </a:moveTo>
                <a:lnTo>
                  <a:pt x="0" y="0"/>
                </a:lnTo>
                <a:lnTo>
                  <a:pt x="338" y="197"/>
                </a:lnTo>
                <a:lnTo>
                  <a:pt x="0" y="391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0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1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2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3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34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5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02435"/>
            <a:ext cx="10515600" cy="4474845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42"/>
          <p:cNvSpPr/>
          <p:nvPr>
            <p:custDataLst>
              <p:tags r:id="rId2"/>
            </p:custDataLst>
          </p:nvPr>
        </p:nvSpPr>
        <p:spPr bwMode="auto">
          <a:xfrm>
            <a:off x="985419" y="24015"/>
            <a:ext cx="441813" cy="511092"/>
          </a:xfrm>
          <a:custGeom>
            <a:avLst/>
            <a:gdLst>
              <a:gd name="T0" fmla="*/ 0 w 338"/>
              <a:gd name="T1" fmla="*/ 194 h 391"/>
              <a:gd name="T2" fmla="*/ 338 w 338"/>
              <a:gd name="T3" fmla="*/ 391 h 391"/>
              <a:gd name="T4" fmla="*/ 338 w 338"/>
              <a:gd name="T5" fmla="*/ 0 h 391"/>
              <a:gd name="T6" fmla="*/ 0 w 338"/>
              <a:gd name="T7" fmla="*/ 19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194"/>
                </a:moveTo>
                <a:lnTo>
                  <a:pt x="338" y="391"/>
                </a:lnTo>
                <a:lnTo>
                  <a:pt x="338" y="0"/>
                </a:lnTo>
                <a:lnTo>
                  <a:pt x="0" y="194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6" name="Rectangle 27"/>
          <p:cNvSpPr/>
          <p:nvPr>
            <p:custDataLst>
              <p:tags r:id="rId3"/>
            </p:custDataLst>
          </p:nvPr>
        </p:nvSpPr>
        <p:spPr>
          <a:xfrm>
            <a:off x="0" y="5913910"/>
            <a:ext cx="12198804" cy="9440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Freeform 36"/>
          <p:cNvSpPr/>
          <p:nvPr>
            <p:custDataLst>
              <p:tags r:id="rId4"/>
            </p:custDataLst>
          </p:nvPr>
        </p:nvSpPr>
        <p:spPr bwMode="auto">
          <a:xfrm flipH="1">
            <a:off x="9356888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Freeform 37"/>
          <p:cNvSpPr/>
          <p:nvPr>
            <p:custDataLst>
              <p:tags r:id="rId5"/>
            </p:custDataLst>
          </p:nvPr>
        </p:nvSpPr>
        <p:spPr bwMode="auto">
          <a:xfrm flipH="1">
            <a:off x="9923029" y="0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Freeform 38"/>
          <p:cNvSpPr/>
          <p:nvPr>
            <p:custDataLst>
              <p:tags r:id="rId6"/>
            </p:custDataLst>
          </p:nvPr>
        </p:nvSpPr>
        <p:spPr bwMode="auto">
          <a:xfrm flipH="1">
            <a:off x="10489170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Freeform 39"/>
          <p:cNvSpPr/>
          <p:nvPr>
            <p:custDataLst>
              <p:tags r:id="rId7"/>
            </p:custDataLst>
          </p:nvPr>
        </p:nvSpPr>
        <p:spPr bwMode="auto">
          <a:xfrm flipH="1">
            <a:off x="11621452" y="0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Freeform 51"/>
          <p:cNvSpPr/>
          <p:nvPr>
            <p:custDataLst>
              <p:tags r:id="rId8"/>
            </p:custDataLst>
          </p:nvPr>
        </p:nvSpPr>
        <p:spPr bwMode="auto">
          <a:xfrm flipH="1">
            <a:off x="11055311" y="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Freeform 36"/>
          <p:cNvSpPr/>
          <p:nvPr>
            <p:custDataLst>
              <p:tags r:id="rId9"/>
            </p:custDataLst>
          </p:nvPr>
        </p:nvSpPr>
        <p:spPr bwMode="auto">
          <a:xfrm>
            <a:off x="2265092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Freeform 37"/>
          <p:cNvSpPr/>
          <p:nvPr>
            <p:custDataLst>
              <p:tags r:id="rId10"/>
            </p:custDataLst>
          </p:nvPr>
        </p:nvSpPr>
        <p:spPr bwMode="auto">
          <a:xfrm>
            <a:off x="1698819" y="6381748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Freeform 38"/>
          <p:cNvSpPr/>
          <p:nvPr>
            <p:custDataLst>
              <p:tags r:id="rId11"/>
            </p:custDataLst>
          </p:nvPr>
        </p:nvSpPr>
        <p:spPr bwMode="auto">
          <a:xfrm>
            <a:off x="1132546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39"/>
          <p:cNvSpPr/>
          <p:nvPr>
            <p:custDataLst>
              <p:tags r:id="rId12"/>
            </p:custDataLst>
          </p:nvPr>
        </p:nvSpPr>
        <p:spPr bwMode="auto">
          <a:xfrm>
            <a:off x="0" y="6381748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Freeform 51"/>
          <p:cNvSpPr/>
          <p:nvPr>
            <p:custDataLst>
              <p:tags r:id="rId13"/>
            </p:custDataLst>
          </p:nvPr>
        </p:nvSpPr>
        <p:spPr bwMode="auto">
          <a:xfrm>
            <a:off x="566273" y="6381748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7" name="Group 29"/>
          <p:cNvGrpSpPr/>
          <p:nvPr>
            <p:custDataLst>
              <p:tags r:id="rId14"/>
            </p:custDataLst>
          </p:nvPr>
        </p:nvGrpSpPr>
        <p:grpSpPr>
          <a:xfrm rot="1800000">
            <a:off x="10024113" y="4638972"/>
            <a:ext cx="1816690" cy="1891566"/>
            <a:chOff x="8349573" y="-1673337"/>
            <a:chExt cx="6162676" cy="6416675"/>
          </a:xfrm>
          <a:solidFill>
            <a:schemeClr val="accent3">
              <a:alpha val="16000"/>
            </a:schemeClr>
          </a:solidFill>
        </p:grpSpPr>
        <p:sp>
          <p:nvSpPr>
            <p:cNvPr id="18" name="Freeform 319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83495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Freeform 320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9570361" y="-1655875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Freeform 321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107879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Freeform 322"/>
            <p:cNvSpPr>
              <a:spLocks noEditPoints="1"/>
            </p:cNvSpPr>
            <p:nvPr>
              <p:custDataLst>
                <p:tags r:id="rId18"/>
              </p:custDataLst>
            </p:nvPr>
          </p:nvSpPr>
          <p:spPr bwMode="auto">
            <a:xfrm>
              <a:off x="12008761" y="-1655875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Freeform 323"/>
            <p:cNvSpPr>
              <a:spLocks noEditPoints="1"/>
            </p:cNvSpPr>
            <p:nvPr>
              <p:custDataLst>
                <p:tags r:id="rId19"/>
              </p:custDataLst>
            </p:nvPr>
          </p:nvSpPr>
          <p:spPr bwMode="auto">
            <a:xfrm>
              <a:off x="83495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Freeform 324"/>
            <p:cNvSpPr>
              <a:spLocks noEditPoints="1"/>
            </p:cNvSpPr>
            <p:nvPr>
              <p:custDataLst>
                <p:tags r:id="rId20"/>
              </p:custDataLst>
            </p:nvPr>
          </p:nvSpPr>
          <p:spPr bwMode="auto">
            <a:xfrm>
              <a:off x="95703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8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8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8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8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Freeform 325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107879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Freeform 326"/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120087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9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9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9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9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Freeform 327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83495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Freeform 328"/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9570361" y="2571638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Freeform 329"/>
            <p:cNvSpPr>
              <a:spLocks noEditPoints="1"/>
            </p:cNvSpPr>
            <p:nvPr>
              <p:custDataLst>
                <p:tags r:id="rId25"/>
              </p:custDataLst>
            </p:nvPr>
          </p:nvSpPr>
          <p:spPr bwMode="auto">
            <a:xfrm>
              <a:off x="107879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Freeform 330"/>
            <p:cNvSpPr>
              <a:spLocks noEditPoints="1"/>
            </p:cNvSpPr>
            <p:nvPr>
              <p:custDataLst>
                <p:tags r:id="rId26"/>
              </p:custDataLst>
            </p:nvPr>
          </p:nvSpPr>
          <p:spPr bwMode="auto">
            <a:xfrm>
              <a:off x="12008761" y="2571638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1" name="Freeform 47"/>
          <p:cNvSpPr/>
          <p:nvPr>
            <p:custDataLst>
              <p:tags r:id="rId27"/>
            </p:custDataLst>
          </p:nvPr>
        </p:nvSpPr>
        <p:spPr bwMode="auto">
          <a:xfrm>
            <a:off x="542300" y="7779"/>
            <a:ext cx="443121" cy="513706"/>
          </a:xfrm>
          <a:custGeom>
            <a:avLst/>
            <a:gdLst>
              <a:gd name="T0" fmla="*/ 0 w 339"/>
              <a:gd name="T1" fmla="*/ 197 h 393"/>
              <a:gd name="T2" fmla="*/ 339 w 339"/>
              <a:gd name="T3" fmla="*/ 393 h 393"/>
              <a:gd name="T4" fmla="*/ 339 w 339"/>
              <a:gd name="T5" fmla="*/ 0 h 393"/>
              <a:gd name="T6" fmla="*/ 0 w 339"/>
              <a:gd name="T7" fmla="*/ 19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3">
                <a:moveTo>
                  <a:pt x="0" y="197"/>
                </a:moveTo>
                <a:lnTo>
                  <a:pt x="339" y="393"/>
                </a:lnTo>
                <a:lnTo>
                  <a:pt x="339" y="0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Freeform 76"/>
          <p:cNvSpPr/>
          <p:nvPr>
            <p:custDataLst>
              <p:tags r:id="rId28"/>
            </p:custDataLst>
          </p:nvPr>
        </p:nvSpPr>
        <p:spPr bwMode="auto">
          <a:xfrm>
            <a:off x="87960" y="518871"/>
            <a:ext cx="443121" cy="509784"/>
          </a:xfrm>
          <a:custGeom>
            <a:avLst/>
            <a:gdLst>
              <a:gd name="T0" fmla="*/ 0 w 339"/>
              <a:gd name="T1" fmla="*/ 390 h 390"/>
              <a:gd name="T2" fmla="*/ 0 w 339"/>
              <a:gd name="T3" fmla="*/ 0 h 390"/>
              <a:gd name="T4" fmla="*/ 339 w 339"/>
              <a:gd name="T5" fmla="*/ 196 h 390"/>
              <a:gd name="T6" fmla="*/ 0 w 339"/>
              <a:gd name="T7" fmla="*/ 39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0">
                <a:moveTo>
                  <a:pt x="0" y="390"/>
                </a:moveTo>
                <a:lnTo>
                  <a:pt x="0" y="0"/>
                </a:lnTo>
                <a:lnTo>
                  <a:pt x="339" y="196"/>
                </a:lnTo>
                <a:lnTo>
                  <a:pt x="0" y="390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Freeform 77"/>
          <p:cNvSpPr/>
          <p:nvPr>
            <p:custDataLst>
              <p:tags r:id="rId29"/>
            </p:custDataLst>
          </p:nvPr>
        </p:nvSpPr>
        <p:spPr bwMode="auto">
          <a:xfrm>
            <a:off x="999952" y="530996"/>
            <a:ext cx="441813" cy="511092"/>
          </a:xfrm>
          <a:custGeom>
            <a:avLst/>
            <a:gdLst>
              <a:gd name="T0" fmla="*/ 0 w 338"/>
              <a:gd name="T1" fmla="*/ 391 h 391"/>
              <a:gd name="T2" fmla="*/ 0 w 338"/>
              <a:gd name="T3" fmla="*/ 0 h 391"/>
              <a:gd name="T4" fmla="*/ 338 w 338"/>
              <a:gd name="T5" fmla="*/ 197 h 391"/>
              <a:gd name="T6" fmla="*/ 0 w 338"/>
              <a:gd name="T7" fmla="*/ 391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391"/>
                </a:moveTo>
                <a:lnTo>
                  <a:pt x="0" y="0"/>
                </a:lnTo>
                <a:lnTo>
                  <a:pt x="338" y="197"/>
                </a:lnTo>
                <a:lnTo>
                  <a:pt x="0" y="391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0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1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lIns="90000" tIns="46800" rIns="90000" bIns="46800">
            <a:normAutofit/>
          </a:bodyPr>
          <a:lstStyle>
            <a:lvl1pPr indent="0" eaLnBrk="1" fontAlgn="auto" latinLnBrk="0" hangingPunct="1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2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3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34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42"/>
          <p:cNvSpPr/>
          <p:nvPr>
            <p:custDataLst>
              <p:tags r:id="rId2"/>
            </p:custDataLst>
          </p:nvPr>
        </p:nvSpPr>
        <p:spPr bwMode="auto">
          <a:xfrm>
            <a:off x="985419" y="24015"/>
            <a:ext cx="441813" cy="511092"/>
          </a:xfrm>
          <a:custGeom>
            <a:avLst/>
            <a:gdLst>
              <a:gd name="T0" fmla="*/ 0 w 338"/>
              <a:gd name="T1" fmla="*/ 194 h 391"/>
              <a:gd name="T2" fmla="*/ 338 w 338"/>
              <a:gd name="T3" fmla="*/ 391 h 391"/>
              <a:gd name="T4" fmla="*/ 338 w 338"/>
              <a:gd name="T5" fmla="*/ 0 h 391"/>
              <a:gd name="T6" fmla="*/ 0 w 338"/>
              <a:gd name="T7" fmla="*/ 19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194"/>
                </a:moveTo>
                <a:lnTo>
                  <a:pt x="338" y="391"/>
                </a:lnTo>
                <a:lnTo>
                  <a:pt x="338" y="0"/>
                </a:lnTo>
                <a:lnTo>
                  <a:pt x="0" y="194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Rectangle 27"/>
          <p:cNvSpPr/>
          <p:nvPr>
            <p:custDataLst>
              <p:tags r:id="rId3"/>
            </p:custDataLst>
          </p:nvPr>
        </p:nvSpPr>
        <p:spPr>
          <a:xfrm>
            <a:off x="0" y="5913910"/>
            <a:ext cx="12198804" cy="9440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Freeform 36"/>
          <p:cNvSpPr/>
          <p:nvPr>
            <p:custDataLst>
              <p:tags r:id="rId4"/>
            </p:custDataLst>
          </p:nvPr>
        </p:nvSpPr>
        <p:spPr bwMode="auto">
          <a:xfrm flipH="1">
            <a:off x="9356888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Freeform 37"/>
          <p:cNvSpPr/>
          <p:nvPr>
            <p:custDataLst>
              <p:tags r:id="rId5"/>
            </p:custDataLst>
          </p:nvPr>
        </p:nvSpPr>
        <p:spPr bwMode="auto">
          <a:xfrm flipH="1">
            <a:off x="9923029" y="0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Freeform 38"/>
          <p:cNvSpPr/>
          <p:nvPr>
            <p:custDataLst>
              <p:tags r:id="rId6"/>
            </p:custDataLst>
          </p:nvPr>
        </p:nvSpPr>
        <p:spPr bwMode="auto">
          <a:xfrm flipH="1">
            <a:off x="10489170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Freeform 39"/>
          <p:cNvSpPr/>
          <p:nvPr>
            <p:custDataLst>
              <p:tags r:id="rId7"/>
            </p:custDataLst>
          </p:nvPr>
        </p:nvSpPr>
        <p:spPr bwMode="auto">
          <a:xfrm flipH="1">
            <a:off x="11621452" y="0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Freeform 51"/>
          <p:cNvSpPr/>
          <p:nvPr>
            <p:custDataLst>
              <p:tags r:id="rId8"/>
            </p:custDataLst>
          </p:nvPr>
        </p:nvSpPr>
        <p:spPr bwMode="auto">
          <a:xfrm flipH="1">
            <a:off x="11055311" y="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Freeform 36"/>
          <p:cNvSpPr/>
          <p:nvPr>
            <p:custDataLst>
              <p:tags r:id="rId9"/>
            </p:custDataLst>
          </p:nvPr>
        </p:nvSpPr>
        <p:spPr bwMode="auto">
          <a:xfrm>
            <a:off x="2265092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Freeform 37"/>
          <p:cNvSpPr/>
          <p:nvPr>
            <p:custDataLst>
              <p:tags r:id="rId10"/>
            </p:custDataLst>
          </p:nvPr>
        </p:nvSpPr>
        <p:spPr bwMode="auto">
          <a:xfrm>
            <a:off x="1698819" y="6381748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Freeform 38"/>
          <p:cNvSpPr/>
          <p:nvPr>
            <p:custDataLst>
              <p:tags r:id="rId11"/>
            </p:custDataLst>
          </p:nvPr>
        </p:nvSpPr>
        <p:spPr bwMode="auto">
          <a:xfrm>
            <a:off x="1132546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Freeform 39"/>
          <p:cNvSpPr/>
          <p:nvPr>
            <p:custDataLst>
              <p:tags r:id="rId12"/>
            </p:custDataLst>
          </p:nvPr>
        </p:nvSpPr>
        <p:spPr bwMode="auto">
          <a:xfrm>
            <a:off x="0" y="6381748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Freeform 51"/>
          <p:cNvSpPr/>
          <p:nvPr>
            <p:custDataLst>
              <p:tags r:id="rId13"/>
            </p:custDataLst>
          </p:nvPr>
        </p:nvSpPr>
        <p:spPr bwMode="auto">
          <a:xfrm>
            <a:off x="566273" y="6381748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7" name="Group 29"/>
          <p:cNvGrpSpPr/>
          <p:nvPr>
            <p:custDataLst>
              <p:tags r:id="rId14"/>
            </p:custDataLst>
          </p:nvPr>
        </p:nvGrpSpPr>
        <p:grpSpPr>
          <a:xfrm rot="1800000">
            <a:off x="10024113" y="4638972"/>
            <a:ext cx="1816690" cy="1891566"/>
            <a:chOff x="8349573" y="-1673337"/>
            <a:chExt cx="6162676" cy="6416675"/>
          </a:xfrm>
          <a:solidFill>
            <a:schemeClr val="accent3">
              <a:alpha val="16000"/>
            </a:schemeClr>
          </a:solidFill>
        </p:grpSpPr>
        <p:sp>
          <p:nvSpPr>
            <p:cNvPr id="18" name="Freeform 319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83495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9" name="Freeform 320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9570361" y="-1655875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Freeform 321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107879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1" name="Freeform 322"/>
            <p:cNvSpPr>
              <a:spLocks noEditPoints="1"/>
            </p:cNvSpPr>
            <p:nvPr>
              <p:custDataLst>
                <p:tags r:id="rId18"/>
              </p:custDataLst>
            </p:nvPr>
          </p:nvSpPr>
          <p:spPr bwMode="auto">
            <a:xfrm>
              <a:off x="12008761" y="-1655875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Freeform 323"/>
            <p:cNvSpPr>
              <a:spLocks noEditPoints="1"/>
            </p:cNvSpPr>
            <p:nvPr>
              <p:custDataLst>
                <p:tags r:id="rId19"/>
              </p:custDataLst>
            </p:nvPr>
          </p:nvSpPr>
          <p:spPr bwMode="auto">
            <a:xfrm>
              <a:off x="83495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Freeform 324"/>
            <p:cNvSpPr>
              <a:spLocks noEditPoints="1"/>
            </p:cNvSpPr>
            <p:nvPr>
              <p:custDataLst>
                <p:tags r:id="rId20"/>
              </p:custDataLst>
            </p:nvPr>
          </p:nvSpPr>
          <p:spPr bwMode="auto">
            <a:xfrm>
              <a:off x="95703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8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8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8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8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4" name="Freeform 325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107879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5" name="Freeform 326"/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120087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9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9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9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9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6" name="Freeform 327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83495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7" name="Freeform 328"/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9570361" y="2571638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Freeform 329"/>
            <p:cNvSpPr>
              <a:spLocks noEditPoints="1"/>
            </p:cNvSpPr>
            <p:nvPr>
              <p:custDataLst>
                <p:tags r:id="rId25"/>
              </p:custDataLst>
            </p:nvPr>
          </p:nvSpPr>
          <p:spPr bwMode="auto">
            <a:xfrm>
              <a:off x="107879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Freeform 330"/>
            <p:cNvSpPr>
              <a:spLocks noEditPoints="1"/>
            </p:cNvSpPr>
            <p:nvPr>
              <p:custDataLst>
                <p:tags r:id="rId26"/>
              </p:custDataLst>
            </p:nvPr>
          </p:nvSpPr>
          <p:spPr bwMode="auto">
            <a:xfrm>
              <a:off x="12008761" y="2571638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1" name="Freeform 47"/>
          <p:cNvSpPr/>
          <p:nvPr>
            <p:custDataLst>
              <p:tags r:id="rId27"/>
            </p:custDataLst>
          </p:nvPr>
        </p:nvSpPr>
        <p:spPr bwMode="auto">
          <a:xfrm>
            <a:off x="542300" y="7779"/>
            <a:ext cx="443121" cy="513706"/>
          </a:xfrm>
          <a:custGeom>
            <a:avLst/>
            <a:gdLst>
              <a:gd name="T0" fmla="*/ 0 w 339"/>
              <a:gd name="T1" fmla="*/ 197 h 393"/>
              <a:gd name="T2" fmla="*/ 339 w 339"/>
              <a:gd name="T3" fmla="*/ 393 h 393"/>
              <a:gd name="T4" fmla="*/ 339 w 339"/>
              <a:gd name="T5" fmla="*/ 0 h 393"/>
              <a:gd name="T6" fmla="*/ 0 w 339"/>
              <a:gd name="T7" fmla="*/ 19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3">
                <a:moveTo>
                  <a:pt x="0" y="197"/>
                </a:moveTo>
                <a:lnTo>
                  <a:pt x="339" y="393"/>
                </a:lnTo>
                <a:lnTo>
                  <a:pt x="339" y="0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Freeform 76"/>
          <p:cNvSpPr/>
          <p:nvPr>
            <p:custDataLst>
              <p:tags r:id="rId28"/>
            </p:custDataLst>
          </p:nvPr>
        </p:nvSpPr>
        <p:spPr bwMode="auto">
          <a:xfrm>
            <a:off x="87960" y="518871"/>
            <a:ext cx="443121" cy="509784"/>
          </a:xfrm>
          <a:custGeom>
            <a:avLst/>
            <a:gdLst>
              <a:gd name="T0" fmla="*/ 0 w 339"/>
              <a:gd name="T1" fmla="*/ 390 h 390"/>
              <a:gd name="T2" fmla="*/ 0 w 339"/>
              <a:gd name="T3" fmla="*/ 0 h 390"/>
              <a:gd name="T4" fmla="*/ 339 w 339"/>
              <a:gd name="T5" fmla="*/ 196 h 390"/>
              <a:gd name="T6" fmla="*/ 0 w 339"/>
              <a:gd name="T7" fmla="*/ 39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0">
                <a:moveTo>
                  <a:pt x="0" y="390"/>
                </a:moveTo>
                <a:lnTo>
                  <a:pt x="0" y="0"/>
                </a:lnTo>
                <a:lnTo>
                  <a:pt x="339" y="196"/>
                </a:lnTo>
                <a:lnTo>
                  <a:pt x="0" y="390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Freeform 77"/>
          <p:cNvSpPr/>
          <p:nvPr>
            <p:custDataLst>
              <p:tags r:id="rId29"/>
            </p:custDataLst>
          </p:nvPr>
        </p:nvSpPr>
        <p:spPr bwMode="auto">
          <a:xfrm>
            <a:off x="999952" y="530996"/>
            <a:ext cx="441813" cy="511092"/>
          </a:xfrm>
          <a:custGeom>
            <a:avLst/>
            <a:gdLst>
              <a:gd name="T0" fmla="*/ 0 w 338"/>
              <a:gd name="T1" fmla="*/ 391 h 391"/>
              <a:gd name="T2" fmla="*/ 0 w 338"/>
              <a:gd name="T3" fmla="*/ 0 h 391"/>
              <a:gd name="T4" fmla="*/ 338 w 338"/>
              <a:gd name="T5" fmla="*/ 197 h 391"/>
              <a:gd name="T6" fmla="*/ 0 w 338"/>
              <a:gd name="T7" fmla="*/ 391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391"/>
                </a:moveTo>
                <a:lnTo>
                  <a:pt x="0" y="0"/>
                </a:lnTo>
                <a:lnTo>
                  <a:pt x="338" y="197"/>
                </a:lnTo>
                <a:lnTo>
                  <a:pt x="0" y="391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 baseline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0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1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2"/>
            </p:custDataLst>
          </p:nvPr>
        </p:nvSpPr>
        <p:spPr/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3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1738" y="852759"/>
            <a:ext cx="7202922" cy="1891697"/>
          </a:xfrm>
        </p:spPr>
        <p:txBody>
          <a:bodyPr vert="horz" lIns="90000" tIns="46800" rIns="90000" bIns="4680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7200" b="0" i="0" u="none" strike="noStrike" kern="1200" cap="none" spc="6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  <a:endParaRPr dirty="0">
              <a:sym typeface="+mn-ea"/>
            </a:endParaRPr>
          </a:p>
        </p:txBody>
      </p:sp>
      <p:sp>
        <p:nvSpPr>
          <p:cNvPr id="6" name="Rectangle 27"/>
          <p:cNvSpPr/>
          <p:nvPr>
            <p:custDataLst>
              <p:tags r:id="rId3"/>
            </p:custDataLst>
          </p:nvPr>
        </p:nvSpPr>
        <p:spPr>
          <a:xfrm>
            <a:off x="-6804" y="3113464"/>
            <a:ext cx="12198804" cy="37641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0" baseline="0" dirty="0">
              <a:latin typeface="微软雅黑" panose="020B0503020204020204" charset="-122"/>
            </a:endParaRPr>
          </a:p>
        </p:txBody>
      </p:sp>
      <p:grpSp>
        <p:nvGrpSpPr>
          <p:cNvPr id="7" name="Group 29"/>
          <p:cNvGrpSpPr/>
          <p:nvPr>
            <p:custDataLst>
              <p:tags r:id="rId4"/>
            </p:custDataLst>
          </p:nvPr>
        </p:nvGrpSpPr>
        <p:grpSpPr>
          <a:xfrm rot="1800000">
            <a:off x="8590927" y="3331435"/>
            <a:ext cx="3117590" cy="3246084"/>
            <a:chOff x="8349573" y="-1673337"/>
            <a:chExt cx="6162676" cy="6416675"/>
          </a:xfrm>
          <a:solidFill>
            <a:schemeClr val="accent3">
              <a:alpha val="16000"/>
            </a:schemeClr>
          </a:solidFill>
        </p:grpSpPr>
        <p:sp>
          <p:nvSpPr>
            <p:cNvPr id="8" name="Freeform 319"/>
            <p:cNvSpPr>
              <a:spLocks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83495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9" name="Freeform 320"/>
            <p:cNvSpPr>
              <a:spLocks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9570361" y="-1655875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0" name="Freeform 321"/>
            <p:cNvSpPr>
              <a:spLocks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107879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1" name="Freeform 322"/>
            <p:cNvSpPr>
              <a:spLocks noEditPoints="1"/>
            </p:cNvSpPr>
            <p:nvPr>
              <p:custDataLst>
                <p:tags r:id="rId8"/>
              </p:custDataLst>
            </p:nvPr>
          </p:nvSpPr>
          <p:spPr bwMode="auto">
            <a:xfrm>
              <a:off x="12008761" y="-1655875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2" name="Freeform 323"/>
            <p:cNvSpPr>
              <a:spLocks noEditPoints="1"/>
            </p:cNvSpPr>
            <p:nvPr>
              <p:custDataLst>
                <p:tags r:id="rId9"/>
              </p:custDataLst>
            </p:nvPr>
          </p:nvSpPr>
          <p:spPr bwMode="auto">
            <a:xfrm>
              <a:off x="83495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3" name="Freeform 324"/>
            <p:cNvSpPr>
              <a:spLocks noEditPoints="1"/>
            </p:cNvSpPr>
            <p:nvPr>
              <p:custDataLst>
                <p:tags r:id="rId10"/>
              </p:custDataLst>
            </p:nvPr>
          </p:nvSpPr>
          <p:spPr bwMode="auto">
            <a:xfrm>
              <a:off x="95703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8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8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8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8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4" name="Freeform 325"/>
            <p:cNvSpPr>
              <a:spLocks noEditPoints="1"/>
            </p:cNvSpPr>
            <p:nvPr>
              <p:custDataLst>
                <p:tags r:id="rId11"/>
              </p:custDataLst>
            </p:nvPr>
          </p:nvSpPr>
          <p:spPr bwMode="auto">
            <a:xfrm>
              <a:off x="107879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5" name="Freeform 326"/>
            <p:cNvSpPr>
              <a:spLocks noEditPoints="1"/>
            </p:cNvSpPr>
            <p:nvPr>
              <p:custDataLst>
                <p:tags r:id="rId12"/>
              </p:custDataLst>
            </p:nvPr>
          </p:nvSpPr>
          <p:spPr bwMode="auto">
            <a:xfrm>
              <a:off x="120087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9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9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9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9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6" name="Freeform 327"/>
            <p:cNvSpPr>
              <a:spLocks noEditPoints="1"/>
            </p:cNvSpPr>
            <p:nvPr>
              <p:custDataLst>
                <p:tags r:id="rId13"/>
              </p:custDataLst>
            </p:nvPr>
          </p:nvSpPr>
          <p:spPr bwMode="auto">
            <a:xfrm>
              <a:off x="83495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7" name="Freeform 328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9570361" y="2571638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8" name="Freeform 329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107879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19" name="Freeform 330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12008761" y="2571638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</p:grpSp>
      <p:grpSp>
        <p:nvGrpSpPr>
          <p:cNvPr id="20" name="组合 19"/>
          <p:cNvGrpSpPr/>
          <p:nvPr>
            <p:custDataLst>
              <p:tags r:id="rId17"/>
            </p:custDataLst>
          </p:nvPr>
        </p:nvGrpSpPr>
        <p:grpSpPr>
          <a:xfrm>
            <a:off x="669925" y="3244570"/>
            <a:ext cx="2608160" cy="2142169"/>
            <a:chOff x="2607344" y="-649181"/>
            <a:chExt cx="2608160" cy="2142169"/>
          </a:xfrm>
          <a:solidFill>
            <a:schemeClr val="accent3">
              <a:alpha val="15000"/>
            </a:schemeClr>
          </a:solidFill>
        </p:grpSpPr>
        <p:grpSp>
          <p:nvGrpSpPr>
            <p:cNvPr id="21" name="Group 74"/>
            <p:cNvGrpSpPr/>
            <p:nvPr/>
          </p:nvGrpSpPr>
          <p:grpSpPr>
            <a:xfrm rot="1800000">
              <a:off x="3246128" y="-649181"/>
              <a:ext cx="1314075" cy="1368235"/>
              <a:chOff x="8349573" y="-1673337"/>
              <a:chExt cx="6162676" cy="6416675"/>
            </a:xfrm>
            <a:grpFill/>
          </p:grpSpPr>
          <p:sp>
            <p:nvSpPr>
              <p:cNvPr id="30" name="Freeform 319"/>
              <p:cNvSpPr>
                <a:spLocks noEditPoint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8349573" y="-1673337"/>
                <a:ext cx="2501900" cy="2171700"/>
              </a:xfrm>
              <a:custGeom>
                <a:avLst/>
                <a:gdLst>
                  <a:gd name="T0" fmla="*/ 1576 w 1576"/>
                  <a:gd name="T1" fmla="*/ 1368 h 1368"/>
                  <a:gd name="T2" fmla="*/ 0 w 1576"/>
                  <a:gd name="T3" fmla="*/ 1368 h 1368"/>
                  <a:gd name="T4" fmla="*/ 788 w 1576"/>
                  <a:gd name="T5" fmla="*/ 0 h 1368"/>
                  <a:gd name="T6" fmla="*/ 1576 w 1576"/>
                  <a:gd name="T7" fmla="*/ 1368 h 1368"/>
                  <a:gd name="T8" fmla="*/ 40 w 1576"/>
                  <a:gd name="T9" fmla="*/ 1344 h 1368"/>
                  <a:gd name="T10" fmla="*/ 1536 w 1576"/>
                  <a:gd name="T11" fmla="*/ 1344 h 1368"/>
                  <a:gd name="T12" fmla="*/ 788 w 1576"/>
                  <a:gd name="T13" fmla="*/ 47 h 1368"/>
                  <a:gd name="T14" fmla="*/ 40 w 1576"/>
                  <a:gd name="T15" fmla="*/ 134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8">
                    <a:moveTo>
                      <a:pt x="1576" y="1368"/>
                    </a:moveTo>
                    <a:lnTo>
                      <a:pt x="0" y="1368"/>
                    </a:lnTo>
                    <a:lnTo>
                      <a:pt x="788" y="0"/>
                    </a:lnTo>
                    <a:lnTo>
                      <a:pt x="1576" y="1368"/>
                    </a:lnTo>
                    <a:close/>
                    <a:moveTo>
                      <a:pt x="40" y="1344"/>
                    </a:moveTo>
                    <a:lnTo>
                      <a:pt x="1536" y="1344"/>
                    </a:lnTo>
                    <a:lnTo>
                      <a:pt x="788" y="47"/>
                    </a:lnTo>
                    <a:lnTo>
                      <a:pt x="40" y="13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1" name="Freeform 320"/>
              <p:cNvSpPr>
                <a:spLocks noEditPoint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9570361" y="-1655875"/>
                <a:ext cx="2503488" cy="2171700"/>
              </a:xfrm>
              <a:custGeom>
                <a:avLst/>
                <a:gdLst>
                  <a:gd name="T0" fmla="*/ 788 w 1577"/>
                  <a:gd name="T1" fmla="*/ 1368 h 1368"/>
                  <a:gd name="T2" fmla="*/ 0 w 1577"/>
                  <a:gd name="T3" fmla="*/ 0 h 1368"/>
                  <a:gd name="T4" fmla="*/ 1577 w 1577"/>
                  <a:gd name="T5" fmla="*/ 0 h 1368"/>
                  <a:gd name="T6" fmla="*/ 788 w 1577"/>
                  <a:gd name="T7" fmla="*/ 1368 h 1368"/>
                  <a:gd name="T8" fmla="*/ 41 w 1577"/>
                  <a:gd name="T9" fmla="*/ 24 h 1368"/>
                  <a:gd name="T10" fmla="*/ 788 w 1577"/>
                  <a:gd name="T11" fmla="*/ 1321 h 1368"/>
                  <a:gd name="T12" fmla="*/ 1536 w 1577"/>
                  <a:gd name="T13" fmla="*/ 24 h 1368"/>
                  <a:gd name="T14" fmla="*/ 41 w 1577"/>
                  <a:gd name="T15" fmla="*/ 2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8">
                    <a:moveTo>
                      <a:pt x="788" y="1368"/>
                    </a:moveTo>
                    <a:lnTo>
                      <a:pt x="0" y="0"/>
                    </a:lnTo>
                    <a:lnTo>
                      <a:pt x="1577" y="0"/>
                    </a:lnTo>
                    <a:lnTo>
                      <a:pt x="788" y="1368"/>
                    </a:lnTo>
                    <a:close/>
                    <a:moveTo>
                      <a:pt x="41" y="24"/>
                    </a:moveTo>
                    <a:lnTo>
                      <a:pt x="788" y="1321"/>
                    </a:lnTo>
                    <a:lnTo>
                      <a:pt x="1536" y="24"/>
                    </a:lnTo>
                    <a:lnTo>
                      <a:pt x="4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2" name="Freeform 321"/>
              <p:cNvSpPr>
                <a:spLocks noEditPoint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0787973" y="-1673337"/>
                <a:ext cx="2501900" cy="2171700"/>
              </a:xfrm>
              <a:custGeom>
                <a:avLst/>
                <a:gdLst>
                  <a:gd name="T0" fmla="*/ 1576 w 1576"/>
                  <a:gd name="T1" fmla="*/ 1368 h 1368"/>
                  <a:gd name="T2" fmla="*/ 0 w 1576"/>
                  <a:gd name="T3" fmla="*/ 1368 h 1368"/>
                  <a:gd name="T4" fmla="*/ 788 w 1576"/>
                  <a:gd name="T5" fmla="*/ 0 h 1368"/>
                  <a:gd name="T6" fmla="*/ 1576 w 1576"/>
                  <a:gd name="T7" fmla="*/ 1368 h 1368"/>
                  <a:gd name="T8" fmla="*/ 40 w 1576"/>
                  <a:gd name="T9" fmla="*/ 1344 h 1368"/>
                  <a:gd name="T10" fmla="*/ 1536 w 1576"/>
                  <a:gd name="T11" fmla="*/ 1344 h 1368"/>
                  <a:gd name="T12" fmla="*/ 788 w 1576"/>
                  <a:gd name="T13" fmla="*/ 47 h 1368"/>
                  <a:gd name="T14" fmla="*/ 40 w 1576"/>
                  <a:gd name="T15" fmla="*/ 134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8">
                    <a:moveTo>
                      <a:pt x="1576" y="1368"/>
                    </a:moveTo>
                    <a:lnTo>
                      <a:pt x="0" y="1368"/>
                    </a:lnTo>
                    <a:lnTo>
                      <a:pt x="788" y="0"/>
                    </a:lnTo>
                    <a:lnTo>
                      <a:pt x="1576" y="1368"/>
                    </a:lnTo>
                    <a:close/>
                    <a:moveTo>
                      <a:pt x="40" y="1344"/>
                    </a:moveTo>
                    <a:lnTo>
                      <a:pt x="1536" y="1344"/>
                    </a:lnTo>
                    <a:lnTo>
                      <a:pt x="788" y="47"/>
                    </a:lnTo>
                    <a:lnTo>
                      <a:pt x="40" y="134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3" name="Freeform 322"/>
              <p:cNvSpPr>
                <a:spLocks noEditPoint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12008761" y="-1655875"/>
                <a:ext cx="2503488" cy="2171700"/>
              </a:xfrm>
              <a:custGeom>
                <a:avLst/>
                <a:gdLst>
                  <a:gd name="T0" fmla="*/ 789 w 1577"/>
                  <a:gd name="T1" fmla="*/ 1368 h 1368"/>
                  <a:gd name="T2" fmla="*/ 0 w 1577"/>
                  <a:gd name="T3" fmla="*/ 0 h 1368"/>
                  <a:gd name="T4" fmla="*/ 1577 w 1577"/>
                  <a:gd name="T5" fmla="*/ 0 h 1368"/>
                  <a:gd name="T6" fmla="*/ 789 w 1577"/>
                  <a:gd name="T7" fmla="*/ 1368 h 1368"/>
                  <a:gd name="T8" fmla="*/ 41 w 1577"/>
                  <a:gd name="T9" fmla="*/ 24 h 1368"/>
                  <a:gd name="T10" fmla="*/ 789 w 1577"/>
                  <a:gd name="T11" fmla="*/ 1321 h 1368"/>
                  <a:gd name="T12" fmla="*/ 1536 w 1577"/>
                  <a:gd name="T13" fmla="*/ 24 h 1368"/>
                  <a:gd name="T14" fmla="*/ 41 w 1577"/>
                  <a:gd name="T15" fmla="*/ 2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8">
                    <a:moveTo>
                      <a:pt x="789" y="1368"/>
                    </a:moveTo>
                    <a:lnTo>
                      <a:pt x="0" y="0"/>
                    </a:lnTo>
                    <a:lnTo>
                      <a:pt x="1577" y="0"/>
                    </a:lnTo>
                    <a:lnTo>
                      <a:pt x="789" y="1368"/>
                    </a:lnTo>
                    <a:close/>
                    <a:moveTo>
                      <a:pt x="41" y="24"/>
                    </a:moveTo>
                    <a:lnTo>
                      <a:pt x="789" y="1321"/>
                    </a:lnTo>
                    <a:lnTo>
                      <a:pt x="1536" y="24"/>
                    </a:lnTo>
                    <a:lnTo>
                      <a:pt x="4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4" name="Freeform 323"/>
              <p:cNvSpPr>
                <a:spLocks noEditPoint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8349573" y="460263"/>
                <a:ext cx="2501900" cy="2168525"/>
              </a:xfrm>
              <a:custGeom>
                <a:avLst/>
                <a:gdLst>
                  <a:gd name="T0" fmla="*/ 788 w 1576"/>
                  <a:gd name="T1" fmla="*/ 1366 h 1366"/>
                  <a:gd name="T2" fmla="*/ 0 w 1576"/>
                  <a:gd name="T3" fmla="*/ 0 h 1366"/>
                  <a:gd name="T4" fmla="*/ 1576 w 1576"/>
                  <a:gd name="T5" fmla="*/ 0 h 1366"/>
                  <a:gd name="T6" fmla="*/ 788 w 1576"/>
                  <a:gd name="T7" fmla="*/ 1366 h 1366"/>
                  <a:gd name="T8" fmla="*/ 40 w 1576"/>
                  <a:gd name="T9" fmla="*/ 24 h 1366"/>
                  <a:gd name="T10" fmla="*/ 788 w 1576"/>
                  <a:gd name="T11" fmla="*/ 1318 h 1366"/>
                  <a:gd name="T12" fmla="*/ 1536 w 1576"/>
                  <a:gd name="T13" fmla="*/ 24 h 1366"/>
                  <a:gd name="T14" fmla="*/ 40 w 1576"/>
                  <a:gd name="T15" fmla="*/ 24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6">
                    <a:moveTo>
                      <a:pt x="788" y="1366"/>
                    </a:moveTo>
                    <a:lnTo>
                      <a:pt x="0" y="0"/>
                    </a:lnTo>
                    <a:lnTo>
                      <a:pt x="1576" y="0"/>
                    </a:lnTo>
                    <a:lnTo>
                      <a:pt x="788" y="1366"/>
                    </a:lnTo>
                    <a:close/>
                    <a:moveTo>
                      <a:pt x="40" y="24"/>
                    </a:moveTo>
                    <a:lnTo>
                      <a:pt x="788" y="1318"/>
                    </a:lnTo>
                    <a:lnTo>
                      <a:pt x="1536" y="24"/>
                    </a:lnTo>
                    <a:lnTo>
                      <a:pt x="4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5" name="Freeform 324"/>
              <p:cNvSpPr>
                <a:spLocks noEditPoint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9570361" y="441213"/>
                <a:ext cx="2503488" cy="2168525"/>
              </a:xfrm>
              <a:custGeom>
                <a:avLst/>
                <a:gdLst>
                  <a:gd name="T0" fmla="*/ 1577 w 1577"/>
                  <a:gd name="T1" fmla="*/ 1366 h 1366"/>
                  <a:gd name="T2" fmla="*/ 0 w 1577"/>
                  <a:gd name="T3" fmla="*/ 1366 h 1366"/>
                  <a:gd name="T4" fmla="*/ 788 w 1577"/>
                  <a:gd name="T5" fmla="*/ 0 h 1366"/>
                  <a:gd name="T6" fmla="*/ 1577 w 1577"/>
                  <a:gd name="T7" fmla="*/ 1366 h 1366"/>
                  <a:gd name="T8" fmla="*/ 41 w 1577"/>
                  <a:gd name="T9" fmla="*/ 1342 h 1366"/>
                  <a:gd name="T10" fmla="*/ 1536 w 1577"/>
                  <a:gd name="T11" fmla="*/ 1342 h 1366"/>
                  <a:gd name="T12" fmla="*/ 788 w 1577"/>
                  <a:gd name="T13" fmla="*/ 47 h 1366"/>
                  <a:gd name="T14" fmla="*/ 41 w 1577"/>
                  <a:gd name="T15" fmla="*/ 1342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6">
                    <a:moveTo>
                      <a:pt x="1577" y="1366"/>
                    </a:moveTo>
                    <a:lnTo>
                      <a:pt x="0" y="1366"/>
                    </a:lnTo>
                    <a:lnTo>
                      <a:pt x="788" y="0"/>
                    </a:lnTo>
                    <a:lnTo>
                      <a:pt x="1577" y="1366"/>
                    </a:lnTo>
                    <a:close/>
                    <a:moveTo>
                      <a:pt x="41" y="1342"/>
                    </a:moveTo>
                    <a:lnTo>
                      <a:pt x="1536" y="1342"/>
                    </a:lnTo>
                    <a:lnTo>
                      <a:pt x="788" y="47"/>
                    </a:lnTo>
                    <a:lnTo>
                      <a:pt x="41" y="13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6" name="Freeform 325"/>
              <p:cNvSpPr>
                <a:spLocks noEditPoints="1"/>
              </p:cNvSpPr>
              <p:nvPr>
                <p:custDataLst>
                  <p:tags r:id="rId24"/>
                </p:custDataLst>
              </p:nvPr>
            </p:nvSpPr>
            <p:spPr bwMode="auto">
              <a:xfrm>
                <a:off x="10787973" y="460263"/>
                <a:ext cx="2501900" cy="2168525"/>
              </a:xfrm>
              <a:custGeom>
                <a:avLst/>
                <a:gdLst>
                  <a:gd name="T0" fmla="*/ 788 w 1576"/>
                  <a:gd name="T1" fmla="*/ 1366 h 1366"/>
                  <a:gd name="T2" fmla="*/ 0 w 1576"/>
                  <a:gd name="T3" fmla="*/ 0 h 1366"/>
                  <a:gd name="T4" fmla="*/ 1576 w 1576"/>
                  <a:gd name="T5" fmla="*/ 0 h 1366"/>
                  <a:gd name="T6" fmla="*/ 788 w 1576"/>
                  <a:gd name="T7" fmla="*/ 1366 h 1366"/>
                  <a:gd name="T8" fmla="*/ 40 w 1576"/>
                  <a:gd name="T9" fmla="*/ 24 h 1366"/>
                  <a:gd name="T10" fmla="*/ 788 w 1576"/>
                  <a:gd name="T11" fmla="*/ 1318 h 1366"/>
                  <a:gd name="T12" fmla="*/ 1536 w 1576"/>
                  <a:gd name="T13" fmla="*/ 24 h 1366"/>
                  <a:gd name="T14" fmla="*/ 40 w 1576"/>
                  <a:gd name="T15" fmla="*/ 24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6">
                    <a:moveTo>
                      <a:pt x="788" y="1366"/>
                    </a:moveTo>
                    <a:lnTo>
                      <a:pt x="0" y="0"/>
                    </a:lnTo>
                    <a:lnTo>
                      <a:pt x="1576" y="0"/>
                    </a:lnTo>
                    <a:lnTo>
                      <a:pt x="788" y="1366"/>
                    </a:lnTo>
                    <a:close/>
                    <a:moveTo>
                      <a:pt x="40" y="24"/>
                    </a:moveTo>
                    <a:lnTo>
                      <a:pt x="788" y="1318"/>
                    </a:lnTo>
                    <a:lnTo>
                      <a:pt x="1536" y="24"/>
                    </a:lnTo>
                    <a:lnTo>
                      <a:pt x="4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7" name="Freeform 326"/>
              <p:cNvSpPr>
                <a:spLocks noEditPoints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12008761" y="441213"/>
                <a:ext cx="2503488" cy="2168525"/>
              </a:xfrm>
              <a:custGeom>
                <a:avLst/>
                <a:gdLst>
                  <a:gd name="T0" fmla="*/ 1577 w 1577"/>
                  <a:gd name="T1" fmla="*/ 1366 h 1366"/>
                  <a:gd name="T2" fmla="*/ 0 w 1577"/>
                  <a:gd name="T3" fmla="*/ 1366 h 1366"/>
                  <a:gd name="T4" fmla="*/ 789 w 1577"/>
                  <a:gd name="T5" fmla="*/ 0 h 1366"/>
                  <a:gd name="T6" fmla="*/ 1577 w 1577"/>
                  <a:gd name="T7" fmla="*/ 1366 h 1366"/>
                  <a:gd name="T8" fmla="*/ 41 w 1577"/>
                  <a:gd name="T9" fmla="*/ 1342 h 1366"/>
                  <a:gd name="T10" fmla="*/ 1536 w 1577"/>
                  <a:gd name="T11" fmla="*/ 1342 h 1366"/>
                  <a:gd name="T12" fmla="*/ 789 w 1577"/>
                  <a:gd name="T13" fmla="*/ 47 h 1366"/>
                  <a:gd name="T14" fmla="*/ 41 w 1577"/>
                  <a:gd name="T15" fmla="*/ 1342 h 1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6">
                    <a:moveTo>
                      <a:pt x="1577" y="1366"/>
                    </a:moveTo>
                    <a:lnTo>
                      <a:pt x="0" y="1366"/>
                    </a:lnTo>
                    <a:lnTo>
                      <a:pt x="789" y="0"/>
                    </a:lnTo>
                    <a:lnTo>
                      <a:pt x="1577" y="1366"/>
                    </a:lnTo>
                    <a:close/>
                    <a:moveTo>
                      <a:pt x="41" y="1342"/>
                    </a:moveTo>
                    <a:lnTo>
                      <a:pt x="1536" y="1342"/>
                    </a:lnTo>
                    <a:lnTo>
                      <a:pt x="789" y="47"/>
                    </a:lnTo>
                    <a:lnTo>
                      <a:pt x="41" y="134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8" name="Freeform 327"/>
              <p:cNvSpPr>
                <a:spLocks noEditPoint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8349573" y="2552588"/>
                <a:ext cx="2501900" cy="2171700"/>
              </a:xfrm>
              <a:custGeom>
                <a:avLst/>
                <a:gdLst>
                  <a:gd name="T0" fmla="*/ 1576 w 1576"/>
                  <a:gd name="T1" fmla="*/ 1368 h 1368"/>
                  <a:gd name="T2" fmla="*/ 0 w 1576"/>
                  <a:gd name="T3" fmla="*/ 1368 h 1368"/>
                  <a:gd name="T4" fmla="*/ 788 w 1576"/>
                  <a:gd name="T5" fmla="*/ 0 h 1368"/>
                  <a:gd name="T6" fmla="*/ 1576 w 1576"/>
                  <a:gd name="T7" fmla="*/ 1368 h 1368"/>
                  <a:gd name="T8" fmla="*/ 40 w 1576"/>
                  <a:gd name="T9" fmla="*/ 1345 h 1368"/>
                  <a:gd name="T10" fmla="*/ 1536 w 1576"/>
                  <a:gd name="T11" fmla="*/ 1345 h 1368"/>
                  <a:gd name="T12" fmla="*/ 788 w 1576"/>
                  <a:gd name="T13" fmla="*/ 48 h 1368"/>
                  <a:gd name="T14" fmla="*/ 40 w 1576"/>
                  <a:gd name="T15" fmla="*/ 1345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8">
                    <a:moveTo>
                      <a:pt x="1576" y="1368"/>
                    </a:moveTo>
                    <a:lnTo>
                      <a:pt x="0" y="1368"/>
                    </a:lnTo>
                    <a:lnTo>
                      <a:pt x="788" y="0"/>
                    </a:lnTo>
                    <a:lnTo>
                      <a:pt x="1576" y="1368"/>
                    </a:lnTo>
                    <a:close/>
                    <a:moveTo>
                      <a:pt x="40" y="1345"/>
                    </a:moveTo>
                    <a:lnTo>
                      <a:pt x="1536" y="1345"/>
                    </a:lnTo>
                    <a:lnTo>
                      <a:pt x="788" y="48"/>
                    </a:lnTo>
                    <a:lnTo>
                      <a:pt x="40" y="13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39" name="Freeform 328"/>
              <p:cNvSpPr>
                <a:spLocks noEditPoint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9570361" y="2571638"/>
                <a:ext cx="2503488" cy="2171700"/>
              </a:xfrm>
              <a:custGeom>
                <a:avLst/>
                <a:gdLst>
                  <a:gd name="T0" fmla="*/ 788 w 1577"/>
                  <a:gd name="T1" fmla="*/ 1368 h 1368"/>
                  <a:gd name="T2" fmla="*/ 0 w 1577"/>
                  <a:gd name="T3" fmla="*/ 0 h 1368"/>
                  <a:gd name="T4" fmla="*/ 1577 w 1577"/>
                  <a:gd name="T5" fmla="*/ 0 h 1368"/>
                  <a:gd name="T6" fmla="*/ 788 w 1577"/>
                  <a:gd name="T7" fmla="*/ 1368 h 1368"/>
                  <a:gd name="T8" fmla="*/ 41 w 1577"/>
                  <a:gd name="T9" fmla="*/ 24 h 1368"/>
                  <a:gd name="T10" fmla="*/ 788 w 1577"/>
                  <a:gd name="T11" fmla="*/ 1321 h 1368"/>
                  <a:gd name="T12" fmla="*/ 1536 w 1577"/>
                  <a:gd name="T13" fmla="*/ 24 h 1368"/>
                  <a:gd name="T14" fmla="*/ 41 w 1577"/>
                  <a:gd name="T15" fmla="*/ 2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8">
                    <a:moveTo>
                      <a:pt x="788" y="1368"/>
                    </a:moveTo>
                    <a:lnTo>
                      <a:pt x="0" y="0"/>
                    </a:lnTo>
                    <a:lnTo>
                      <a:pt x="1577" y="0"/>
                    </a:lnTo>
                    <a:lnTo>
                      <a:pt x="788" y="1368"/>
                    </a:lnTo>
                    <a:close/>
                    <a:moveTo>
                      <a:pt x="41" y="24"/>
                    </a:moveTo>
                    <a:lnTo>
                      <a:pt x="788" y="1321"/>
                    </a:lnTo>
                    <a:lnTo>
                      <a:pt x="1536" y="24"/>
                    </a:lnTo>
                    <a:lnTo>
                      <a:pt x="4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40" name="Freeform 329"/>
              <p:cNvSpPr>
                <a:spLocks noEditPoint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10787973" y="2552588"/>
                <a:ext cx="2501900" cy="2171700"/>
              </a:xfrm>
              <a:custGeom>
                <a:avLst/>
                <a:gdLst>
                  <a:gd name="T0" fmla="*/ 1576 w 1576"/>
                  <a:gd name="T1" fmla="*/ 1368 h 1368"/>
                  <a:gd name="T2" fmla="*/ 0 w 1576"/>
                  <a:gd name="T3" fmla="*/ 1368 h 1368"/>
                  <a:gd name="T4" fmla="*/ 788 w 1576"/>
                  <a:gd name="T5" fmla="*/ 0 h 1368"/>
                  <a:gd name="T6" fmla="*/ 1576 w 1576"/>
                  <a:gd name="T7" fmla="*/ 1368 h 1368"/>
                  <a:gd name="T8" fmla="*/ 40 w 1576"/>
                  <a:gd name="T9" fmla="*/ 1345 h 1368"/>
                  <a:gd name="T10" fmla="*/ 1536 w 1576"/>
                  <a:gd name="T11" fmla="*/ 1345 h 1368"/>
                  <a:gd name="T12" fmla="*/ 788 w 1576"/>
                  <a:gd name="T13" fmla="*/ 48 h 1368"/>
                  <a:gd name="T14" fmla="*/ 40 w 1576"/>
                  <a:gd name="T15" fmla="*/ 1345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6" h="1368">
                    <a:moveTo>
                      <a:pt x="1576" y="1368"/>
                    </a:moveTo>
                    <a:lnTo>
                      <a:pt x="0" y="1368"/>
                    </a:lnTo>
                    <a:lnTo>
                      <a:pt x="788" y="0"/>
                    </a:lnTo>
                    <a:lnTo>
                      <a:pt x="1576" y="1368"/>
                    </a:lnTo>
                    <a:close/>
                    <a:moveTo>
                      <a:pt x="40" y="1345"/>
                    </a:moveTo>
                    <a:lnTo>
                      <a:pt x="1536" y="1345"/>
                    </a:lnTo>
                    <a:lnTo>
                      <a:pt x="788" y="48"/>
                    </a:lnTo>
                    <a:lnTo>
                      <a:pt x="40" y="134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41" name="Freeform 330"/>
              <p:cNvSpPr>
                <a:spLocks noEditPoints="1"/>
              </p:cNvSpPr>
              <p:nvPr>
                <p:custDataLst>
                  <p:tags r:id="rId29"/>
                </p:custDataLst>
              </p:nvPr>
            </p:nvSpPr>
            <p:spPr bwMode="auto">
              <a:xfrm>
                <a:off x="12008761" y="2571638"/>
                <a:ext cx="2503488" cy="2171700"/>
              </a:xfrm>
              <a:custGeom>
                <a:avLst/>
                <a:gdLst>
                  <a:gd name="T0" fmla="*/ 789 w 1577"/>
                  <a:gd name="T1" fmla="*/ 1368 h 1368"/>
                  <a:gd name="T2" fmla="*/ 0 w 1577"/>
                  <a:gd name="T3" fmla="*/ 0 h 1368"/>
                  <a:gd name="T4" fmla="*/ 1577 w 1577"/>
                  <a:gd name="T5" fmla="*/ 0 h 1368"/>
                  <a:gd name="T6" fmla="*/ 789 w 1577"/>
                  <a:gd name="T7" fmla="*/ 1368 h 1368"/>
                  <a:gd name="T8" fmla="*/ 41 w 1577"/>
                  <a:gd name="T9" fmla="*/ 24 h 1368"/>
                  <a:gd name="T10" fmla="*/ 789 w 1577"/>
                  <a:gd name="T11" fmla="*/ 1321 h 1368"/>
                  <a:gd name="T12" fmla="*/ 1536 w 1577"/>
                  <a:gd name="T13" fmla="*/ 24 h 1368"/>
                  <a:gd name="T14" fmla="*/ 41 w 1577"/>
                  <a:gd name="T15" fmla="*/ 24 h 1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77" h="1368">
                    <a:moveTo>
                      <a:pt x="789" y="1368"/>
                    </a:moveTo>
                    <a:lnTo>
                      <a:pt x="0" y="0"/>
                    </a:lnTo>
                    <a:lnTo>
                      <a:pt x="1577" y="0"/>
                    </a:lnTo>
                    <a:lnTo>
                      <a:pt x="789" y="1368"/>
                    </a:lnTo>
                    <a:close/>
                    <a:moveTo>
                      <a:pt x="41" y="24"/>
                    </a:moveTo>
                    <a:lnTo>
                      <a:pt x="789" y="1321"/>
                    </a:lnTo>
                    <a:lnTo>
                      <a:pt x="1536" y="24"/>
                    </a:lnTo>
                    <a:lnTo>
                      <a:pt x="41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22" name="Group 58"/>
            <p:cNvGrpSpPr/>
            <p:nvPr/>
          </p:nvGrpSpPr>
          <p:grpSpPr>
            <a:xfrm>
              <a:off x="2607344" y="-468621"/>
              <a:ext cx="2608160" cy="1961609"/>
              <a:chOff x="1925461" y="-469483"/>
              <a:chExt cx="5437137" cy="4089296"/>
            </a:xfrm>
            <a:grpFill/>
          </p:grpSpPr>
          <p:sp>
            <p:nvSpPr>
              <p:cNvPr id="23" name="Freeform 61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1925461" y="2554358"/>
                <a:ext cx="921032" cy="1065455"/>
              </a:xfrm>
              <a:custGeom>
                <a:avLst/>
                <a:gdLst>
                  <a:gd name="T0" fmla="*/ 0 w 338"/>
                  <a:gd name="T1" fmla="*/ 197 h 391"/>
                  <a:gd name="T2" fmla="*/ 338 w 338"/>
                  <a:gd name="T3" fmla="*/ 391 h 391"/>
                  <a:gd name="T4" fmla="*/ 338 w 338"/>
                  <a:gd name="T5" fmla="*/ 0 h 391"/>
                  <a:gd name="T6" fmla="*/ 0 w 338"/>
                  <a:gd name="T7" fmla="*/ 197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8" h="391">
                    <a:moveTo>
                      <a:pt x="0" y="197"/>
                    </a:moveTo>
                    <a:lnTo>
                      <a:pt x="338" y="391"/>
                    </a:lnTo>
                    <a:lnTo>
                      <a:pt x="338" y="0"/>
                    </a:lnTo>
                    <a:lnTo>
                      <a:pt x="0" y="197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24" name="Freeform 6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4588603" y="-469483"/>
                <a:ext cx="929208" cy="1062729"/>
              </a:xfrm>
              <a:custGeom>
                <a:avLst/>
                <a:gdLst>
                  <a:gd name="T0" fmla="*/ 0 w 341"/>
                  <a:gd name="T1" fmla="*/ 196 h 390"/>
                  <a:gd name="T2" fmla="*/ 341 w 341"/>
                  <a:gd name="T3" fmla="*/ 390 h 390"/>
                  <a:gd name="T4" fmla="*/ 338 w 341"/>
                  <a:gd name="T5" fmla="*/ 0 h 390"/>
                  <a:gd name="T6" fmla="*/ 0 w 341"/>
                  <a:gd name="T7" fmla="*/ 196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1" h="390">
                    <a:moveTo>
                      <a:pt x="0" y="196"/>
                    </a:moveTo>
                    <a:lnTo>
                      <a:pt x="341" y="390"/>
                    </a:lnTo>
                    <a:lnTo>
                      <a:pt x="338" y="0"/>
                    </a:lnTo>
                    <a:lnTo>
                      <a:pt x="0" y="196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25" name="Freeform 42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5517809" y="64607"/>
                <a:ext cx="921032" cy="1065455"/>
              </a:xfrm>
              <a:custGeom>
                <a:avLst/>
                <a:gdLst>
                  <a:gd name="T0" fmla="*/ 0 w 338"/>
                  <a:gd name="T1" fmla="*/ 194 h 391"/>
                  <a:gd name="T2" fmla="*/ 338 w 338"/>
                  <a:gd name="T3" fmla="*/ 391 h 391"/>
                  <a:gd name="T4" fmla="*/ 338 w 338"/>
                  <a:gd name="T5" fmla="*/ 0 h 391"/>
                  <a:gd name="T6" fmla="*/ 0 w 338"/>
                  <a:gd name="T7" fmla="*/ 194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8" h="391">
                    <a:moveTo>
                      <a:pt x="0" y="194"/>
                    </a:moveTo>
                    <a:lnTo>
                      <a:pt x="338" y="391"/>
                    </a:lnTo>
                    <a:lnTo>
                      <a:pt x="338" y="0"/>
                    </a:lnTo>
                    <a:lnTo>
                      <a:pt x="0" y="194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26" name="Freeform 43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438840" y="-469483"/>
                <a:ext cx="923758" cy="1062729"/>
              </a:xfrm>
              <a:custGeom>
                <a:avLst/>
                <a:gdLst>
                  <a:gd name="T0" fmla="*/ 0 w 339"/>
                  <a:gd name="T1" fmla="*/ 196 h 390"/>
                  <a:gd name="T2" fmla="*/ 339 w 339"/>
                  <a:gd name="T3" fmla="*/ 390 h 390"/>
                  <a:gd name="T4" fmla="*/ 339 w 339"/>
                  <a:gd name="T5" fmla="*/ 0 h 390"/>
                  <a:gd name="T6" fmla="*/ 0 w 339"/>
                  <a:gd name="T7" fmla="*/ 196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9" h="390">
                    <a:moveTo>
                      <a:pt x="0" y="196"/>
                    </a:moveTo>
                    <a:lnTo>
                      <a:pt x="339" y="390"/>
                    </a:lnTo>
                    <a:lnTo>
                      <a:pt x="339" y="0"/>
                    </a:lnTo>
                    <a:lnTo>
                      <a:pt x="0" y="196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27" name="Freeform 63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4594053" y="593246"/>
                <a:ext cx="923758" cy="1070905"/>
              </a:xfrm>
              <a:custGeom>
                <a:avLst/>
                <a:gdLst>
                  <a:gd name="T0" fmla="*/ 0 w 339"/>
                  <a:gd name="T1" fmla="*/ 197 h 393"/>
                  <a:gd name="T2" fmla="*/ 339 w 339"/>
                  <a:gd name="T3" fmla="*/ 393 h 393"/>
                  <a:gd name="T4" fmla="*/ 339 w 339"/>
                  <a:gd name="T5" fmla="*/ 0 h 393"/>
                  <a:gd name="T6" fmla="*/ 0 w 339"/>
                  <a:gd name="T7" fmla="*/ 197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9" h="393">
                    <a:moveTo>
                      <a:pt x="0" y="197"/>
                    </a:moveTo>
                    <a:lnTo>
                      <a:pt x="339" y="393"/>
                    </a:lnTo>
                    <a:lnTo>
                      <a:pt x="339" y="0"/>
                    </a:lnTo>
                    <a:lnTo>
                      <a:pt x="0" y="197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28" name="Freeform 76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3646908" y="1658700"/>
                <a:ext cx="923758" cy="1062729"/>
              </a:xfrm>
              <a:custGeom>
                <a:avLst/>
                <a:gdLst>
                  <a:gd name="T0" fmla="*/ 0 w 339"/>
                  <a:gd name="T1" fmla="*/ 390 h 390"/>
                  <a:gd name="T2" fmla="*/ 0 w 339"/>
                  <a:gd name="T3" fmla="*/ 0 h 390"/>
                  <a:gd name="T4" fmla="*/ 339 w 339"/>
                  <a:gd name="T5" fmla="*/ 196 h 390"/>
                  <a:gd name="T6" fmla="*/ 0 w 339"/>
                  <a:gd name="T7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9" h="390">
                    <a:moveTo>
                      <a:pt x="0" y="390"/>
                    </a:moveTo>
                    <a:lnTo>
                      <a:pt x="0" y="0"/>
                    </a:lnTo>
                    <a:lnTo>
                      <a:pt x="339" y="196"/>
                    </a:lnTo>
                    <a:lnTo>
                      <a:pt x="0" y="390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  <p:sp>
            <p:nvSpPr>
              <p:cNvPr id="29" name="Freeform 77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5548104" y="1683977"/>
                <a:ext cx="921032" cy="1065455"/>
              </a:xfrm>
              <a:custGeom>
                <a:avLst/>
                <a:gdLst>
                  <a:gd name="T0" fmla="*/ 0 w 338"/>
                  <a:gd name="T1" fmla="*/ 391 h 391"/>
                  <a:gd name="T2" fmla="*/ 0 w 338"/>
                  <a:gd name="T3" fmla="*/ 0 h 391"/>
                  <a:gd name="T4" fmla="*/ 338 w 338"/>
                  <a:gd name="T5" fmla="*/ 197 h 391"/>
                  <a:gd name="T6" fmla="*/ 0 w 338"/>
                  <a:gd name="T7" fmla="*/ 391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8" h="391">
                    <a:moveTo>
                      <a:pt x="0" y="391"/>
                    </a:moveTo>
                    <a:lnTo>
                      <a:pt x="0" y="0"/>
                    </a:lnTo>
                    <a:lnTo>
                      <a:pt x="338" y="197"/>
                    </a:lnTo>
                    <a:lnTo>
                      <a:pt x="0" y="391"/>
                    </a:lnTo>
                    <a:close/>
                  </a:path>
                </a:pathLst>
              </a:custGeom>
              <a:grpFill/>
              <a:ln w="15875" cap="flat">
                <a:solidFill>
                  <a:schemeClr val="bg1">
                    <a:alpha val="10000"/>
                  </a:schemeClr>
                </a:solidFill>
                <a:prstDash val="solid"/>
                <a:miter lim="800000"/>
              </a:ln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id-ID" sz="1350" baseline="0">
                  <a:latin typeface="微软雅黑" panose="020B0503020204020204" charset="-122"/>
                </a:endParaRPr>
              </a:p>
            </p:txBody>
          </p:sp>
        </p:grpSp>
      </p:grpSp>
      <p:grpSp>
        <p:nvGrpSpPr>
          <p:cNvPr id="42" name="Group 42"/>
          <p:cNvGrpSpPr/>
          <p:nvPr>
            <p:custDataLst>
              <p:tags r:id="rId37"/>
            </p:custDataLst>
          </p:nvPr>
        </p:nvGrpSpPr>
        <p:grpSpPr>
          <a:xfrm>
            <a:off x="1186076" y="4769545"/>
            <a:ext cx="2608160" cy="1961609"/>
            <a:chOff x="1925461" y="-469483"/>
            <a:chExt cx="5437137" cy="4089296"/>
          </a:xfrm>
          <a:solidFill>
            <a:schemeClr val="accent3">
              <a:alpha val="15000"/>
            </a:schemeClr>
          </a:solidFill>
        </p:grpSpPr>
        <p:sp>
          <p:nvSpPr>
            <p:cNvPr id="43" name="Freeform 61"/>
            <p:cNvSpPr/>
            <p:nvPr>
              <p:custDataLst>
                <p:tags r:id="rId38"/>
              </p:custDataLst>
            </p:nvPr>
          </p:nvSpPr>
          <p:spPr bwMode="auto">
            <a:xfrm>
              <a:off x="1925461" y="2554358"/>
              <a:ext cx="921032" cy="1065455"/>
            </a:xfrm>
            <a:custGeom>
              <a:avLst/>
              <a:gdLst>
                <a:gd name="T0" fmla="*/ 0 w 338"/>
                <a:gd name="T1" fmla="*/ 197 h 391"/>
                <a:gd name="T2" fmla="*/ 338 w 338"/>
                <a:gd name="T3" fmla="*/ 391 h 391"/>
                <a:gd name="T4" fmla="*/ 338 w 338"/>
                <a:gd name="T5" fmla="*/ 0 h 391"/>
                <a:gd name="T6" fmla="*/ 0 w 338"/>
                <a:gd name="T7" fmla="*/ 197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197"/>
                  </a:moveTo>
                  <a:lnTo>
                    <a:pt x="338" y="391"/>
                  </a:lnTo>
                  <a:lnTo>
                    <a:pt x="338" y="0"/>
                  </a:lnTo>
                  <a:lnTo>
                    <a:pt x="0" y="197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4" name="Freeform 6"/>
            <p:cNvSpPr/>
            <p:nvPr>
              <p:custDataLst>
                <p:tags r:id="rId39"/>
              </p:custDataLst>
            </p:nvPr>
          </p:nvSpPr>
          <p:spPr bwMode="auto">
            <a:xfrm>
              <a:off x="4588603" y="-469483"/>
              <a:ext cx="929208" cy="1062729"/>
            </a:xfrm>
            <a:custGeom>
              <a:avLst/>
              <a:gdLst>
                <a:gd name="T0" fmla="*/ 0 w 341"/>
                <a:gd name="T1" fmla="*/ 196 h 390"/>
                <a:gd name="T2" fmla="*/ 341 w 341"/>
                <a:gd name="T3" fmla="*/ 390 h 390"/>
                <a:gd name="T4" fmla="*/ 338 w 341"/>
                <a:gd name="T5" fmla="*/ 0 h 390"/>
                <a:gd name="T6" fmla="*/ 0 w 341"/>
                <a:gd name="T7" fmla="*/ 19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1" h="390">
                  <a:moveTo>
                    <a:pt x="0" y="196"/>
                  </a:moveTo>
                  <a:lnTo>
                    <a:pt x="341" y="390"/>
                  </a:lnTo>
                  <a:lnTo>
                    <a:pt x="338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5" name="Freeform 42"/>
            <p:cNvSpPr/>
            <p:nvPr>
              <p:custDataLst>
                <p:tags r:id="rId40"/>
              </p:custDataLst>
            </p:nvPr>
          </p:nvSpPr>
          <p:spPr bwMode="auto">
            <a:xfrm>
              <a:off x="5517809" y="64607"/>
              <a:ext cx="921032" cy="1065455"/>
            </a:xfrm>
            <a:custGeom>
              <a:avLst/>
              <a:gdLst>
                <a:gd name="T0" fmla="*/ 0 w 338"/>
                <a:gd name="T1" fmla="*/ 194 h 391"/>
                <a:gd name="T2" fmla="*/ 338 w 338"/>
                <a:gd name="T3" fmla="*/ 391 h 391"/>
                <a:gd name="T4" fmla="*/ 338 w 338"/>
                <a:gd name="T5" fmla="*/ 0 h 391"/>
                <a:gd name="T6" fmla="*/ 0 w 338"/>
                <a:gd name="T7" fmla="*/ 194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194"/>
                  </a:moveTo>
                  <a:lnTo>
                    <a:pt x="338" y="391"/>
                  </a:lnTo>
                  <a:lnTo>
                    <a:pt x="338" y="0"/>
                  </a:lnTo>
                  <a:lnTo>
                    <a:pt x="0" y="194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6" name="Freeform 43"/>
            <p:cNvSpPr/>
            <p:nvPr>
              <p:custDataLst>
                <p:tags r:id="rId41"/>
              </p:custDataLst>
            </p:nvPr>
          </p:nvSpPr>
          <p:spPr bwMode="auto">
            <a:xfrm>
              <a:off x="6438840" y="-469483"/>
              <a:ext cx="923758" cy="1062729"/>
            </a:xfrm>
            <a:custGeom>
              <a:avLst/>
              <a:gdLst>
                <a:gd name="T0" fmla="*/ 0 w 339"/>
                <a:gd name="T1" fmla="*/ 196 h 390"/>
                <a:gd name="T2" fmla="*/ 339 w 339"/>
                <a:gd name="T3" fmla="*/ 390 h 390"/>
                <a:gd name="T4" fmla="*/ 339 w 339"/>
                <a:gd name="T5" fmla="*/ 0 h 390"/>
                <a:gd name="T6" fmla="*/ 0 w 339"/>
                <a:gd name="T7" fmla="*/ 19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0">
                  <a:moveTo>
                    <a:pt x="0" y="196"/>
                  </a:moveTo>
                  <a:lnTo>
                    <a:pt x="339" y="390"/>
                  </a:lnTo>
                  <a:lnTo>
                    <a:pt x="339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7" name="Freeform 47"/>
            <p:cNvSpPr/>
            <p:nvPr>
              <p:custDataLst>
                <p:tags r:id="rId42"/>
              </p:custDataLst>
            </p:nvPr>
          </p:nvSpPr>
          <p:spPr bwMode="auto">
            <a:xfrm>
              <a:off x="4594053" y="593246"/>
              <a:ext cx="923758" cy="1070905"/>
            </a:xfrm>
            <a:custGeom>
              <a:avLst/>
              <a:gdLst>
                <a:gd name="T0" fmla="*/ 0 w 339"/>
                <a:gd name="T1" fmla="*/ 197 h 393"/>
                <a:gd name="T2" fmla="*/ 339 w 339"/>
                <a:gd name="T3" fmla="*/ 393 h 393"/>
                <a:gd name="T4" fmla="*/ 339 w 339"/>
                <a:gd name="T5" fmla="*/ 0 h 393"/>
                <a:gd name="T6" fmla="*/ 0 w 339"/>
                <a:gd name="T7" fmla="*/ 197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3">
                  <a:moveTo>
                    <a:pt x="0" y="197"/>
                  </a:moveTo>
                  <a:lnTo>
                    <a:pt x="339" y="393"/>
                  </a:lnTo>
                  <a:lnTo>
                    <a:pt x="339" y="0"/>
                  </a:lnTo>
                  <a:lnTo>
                    <a:pt x="0" y="197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8" name="Freeform 76"/>
            <p:cNvSpPr/>
            <p:nvPr>
              <p:custDataLst>
                <p:tags r:id="rId43"/>
              </p:custDataLst>
            </p:nvPr>
          </p:nvSpPr>
          <p:spPr bwMode="auto">
            <a:xfrm>
              <a:off x="3646908" y="1658700"/>
              <a:ext cx="923758" cy="1062729"/>
            </a:xfrm>
            <a:custGeom>
              <a:avLst/>
              <a:gdLst>
                <a:gd name="T0" fmla="*/ 0 w 339"/>
                <a:gd name="T1" fmla="*/ 390 h 390"/>
                <a:gd name="T2" fmla="*/ 0 w 339"/>
                <a:gd name="T3" fmla="*/ 0 h 390"/>
                <a:gd name="T4" fmla="*/ 339 w 339"/>
                <a:gd name="T5" fmla="*/ 196 h 390"/>
                <a:gd name="T6" fmla="*/ 0 w 339"/>
                <a:gd name="T7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0">
                  <a:moveTo>
                    <a:pt x="0" y="390"/>
                  </a:moveTo>
                  <a:lnTo>
                    <a:pt x="0" y="0"/>
                  </a:lnTo>
                  <a:lnTo>
                    <a:pt x="339" y="196"/>
                  </a:lnTo>
                  <a:lnTo>
                    <a:pt x="0" y="390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49" name="Freeform 77"/>
            <p:cNvSpPr/>
            <p:nvPr>
              <p:custDataLst>
                <p:tags r:id="rId44"/>
              </p:custDataLst>
            </p:nvPr>
          </p:nvSpPr>
          <p:spPr bwMode="auto">
            <a:xfrm>
              <a:off x="5548104" y="1683977"/>
              <a:ext cx="921032" cy="1065455"/>
            </a:xfrm>
            <a:custGeom>
              <a:avLst/>
              <a:gdLst>
                <a:gd name="T0" fmla="*/ 0 w 338"/>
                <a:gd name="T1" fmla="*/ 391 h 391"/>
                <a:gd name="T2" fmla="*/ 0 w 338"/>
                <a:gd name="T3" fmla="*/ 0 h 391"/>
                <a:gd name="T4" fmla="*/ 338 w 338"/>
                <a:gd name="T5" fmla="*/ 197 h 391"/>
                <a:gd name="T6" fmla="*/ 0 w 338"/>
                <a:gd name="T7" fmla="*/ 391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391"/>
                  </a:moveTo>
                  <a:lnTo>
                    <a:pt x="0" y="0"/>
                  </a:lnTo>
                  <a:lnTo>
                    <a:pt x="338" y="197"/>
                  </a:lnTo>
                  <a:lnTo>
                    <a:pt x="0" y="391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</p:grpSp>
      <p:grpSp>
        <p:nvGrpSpPr>
          <p:cNvPr id="50" name="Group 50"/>
          <p:cNvGrpSpPr/>
          <p:nvPr>
            <p:custDataLst>
              <p:tags r:id="rId45"/>
            </p:custDataLst>
          </p:nvPr>
        </p:nvGrpSpPr>
        <p:grpSpPr>
          <a:xfrm>
            <a:off x="2954091" y="4043632"/>
            <a:ext cx="2608160" cy="1961609"/>
            <a:chOff x="1925461" y="-469483"/>
            <a:chExt cx="5437137" cy="4089296"/>
          </a:xfrm>
          <a:solidFill>
            <a:schemeClr val="accent3">
              <a:alpha val="15000"/>
            </a:schemeClr>
          </a:solidFill>
        </p:grpSpPr>
        <p:sp>
          <p:nvSpPr>
            <p:cNvPr id="51" name="Freeform 61"/>
            <p:cNvSpPr/>
            <p:nvPr>
              <p:custDataLst>
                <p:tags r:id="rId46"/>
              </p:custDataLst>
            </p:nvPr>
          </p:nvSpPr>
          <p:spPr bwMode="auto">
            <a:xfrm>
              <a:off x="1925461" y="2554358"/>
              <a:ext cx="921032" cy="1065455"/>
            </a:xfrm>
            <a:custGeom>
              <a:avLst/>
              <a:gdLst>
                <a:gd name="T0" fmla="*/ 0 w 338"/>
                <a:gd name="T1" fmla="*/ 197 h 391"/>
                <a:gd name="T2" fmla="*/ 338 w 338"/>
                <a:gd name="T3" fmla="*/ 391 h 391"/>
                <a:gd name="T4" fmla="*/ 338 w 338"/>
                <a:gd name="T5" fmla="*/ 0 h 391"/>
                <a:gd name="T6" fmla="*/ 0 w 338"/>
                <a:gd name="T7" fmla="*/ 197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197"/>
                  </a:moveTo>
                  <a:lnTo>
                    <a:pt x="338" y="391"/>
                  </a:lnTo>
                  <a:lnTo>
                    <a:pt x="338" y="0"/>
                  </a:lnTo>
                  <a:lnTo>
                    <a:pt x="0" y="197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2" name="Freeform 6"/>
            <p:cNvSpPr/>
            <p:nvPr>
              <p:custDataLst>
                <p:tags r:id="rId47"/>
              </p:custDataLst>
            </p:nvPr>
          </p:nvSpPr>
          <p:spPr bwMode="auto">
            <a:xfrm>
              <a:off x="4588603" y="-469483"/>
              <a:ext cx="929208" cy="1062729"/>
            </a:xfrm>
            <a:custGeom>
              <a:avLst/>
              <a:gdLst>
                <a:gd name="T0" fmla="*/ 0 w 341"/>
                <a:gd name="T1" fmla="*/ 196 h 390"/>
                <a:gd name="T2" fmla="*/ 341 w 341"/>
                <a:gd name="T3" fmla="*/ 390 h 390"/>
                <a:gd name="T4" fmla="*/ 338 w 341"/>
                <a:gd name="T5" fmla="*/ 0 h 390"/>
                <a:gd name="T6" fmla="*/ 0 w 341"/>
                <a:gd name="T7" fmla="*/ 19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1" h="390">
                  <a:moveTo>
                    <a:pt x="0" y="196"/>
                  </a:moveTo>
                  <a:lnTo>
                    <a:pt x="341" y="390"/>
                  </a:lnTo>
                  <a:lnTo>
                    <a:pt x="338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3" name="Freeform 42"/>
            <p:cNvSpPr/>
            <p:nvPr>
              <p:custDataLst>
                <p:tags r:id="rId48"/>
              </p:custDataLst>
            </p:nvPr>
          </p:nvSpPr>
          <p:spPr bwMode="auto">
            <a:xfrm>
              <a:off x="5517809" y="64607"/>
              <a:ext cx="921032" cy="1065455"/>
            </a:xfrm>
            <a:custGeom>
              <a:avLst/>
              <a:gdLst>
                <a:gd name="T0" fmla="*/ 0 w 338"/>
                <a:gd name="T1" fmla="*/ 194 h 391"/>
                <a:gd name="T2" fmla="*/ 338 w 338"/>
                <a:gd name="T3" fmla="*/ 391 h 391"/>
                <a:gd name="T4" fmla="*/ 338 w 338"/>
                <a:gd name="T5" fmla="*/ 0 h 391"/>
                <a:gd name="T6" fmla="*/ 0 w 338"/>
                <a:gd name="T7" fmla="*/ 194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194"/>
                  </a:moveTo>
                  <a:lnTo>
                    <a:pt x="338" y="391"/>
                  </a:lnTo>
                  <a:lnTo>
                    <a:pt x="338" y="0"/>
                  </a:lnTo>
                  <a:lnTo>
                    <a:pt x="0" y="194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4" name="Freeform 43"/>
            <p:cNvSpPr/>
            <p:nvPr>
              <p:custDataLst>
                <p:tags r:id="rId49"/>
              </p:custDataLst>
            </p:nvPr>
          </p:nvSpPr>
          <p:spPr bwMode="auto">
            <a:xfrm>
              <a:off x="6438840" y="-469483"/>
              <a:ext cx="923758" cy="1062729"/>
            </a:xfrm>
            <a:custGeom>
              <a:avLst/>
              <a:gdLst>
                <a:gd name="T0" fmla="*/ 0 w 339"/>
                <a:gd name="T1" fmla="*/ 196 h 390"/>
                <a:gd name="T2" fmla="*/ 339 w 339"/>
                <a:gd name="T3" fmla="*/ 390 h 390"/>
                <a:gd name="T4" fmla="*/ 339 w 339"/>
                <a:gd name="T5" fmla="*/ 0 h 390"/>
                <a:gd name="T6" fmla="*/ 0 w 339"/>
                <a:gd name="T7" fmla="*/ 19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0">
                  <a:moveTo>
                    <a:pt x="0" y="196"/>
                  </a:moveTo>
                  <a:lnTo>
                    <a:pt x="339" y="390"/>
                  </a:lnTo>
                  <a:lnTo>
                    <a:pt x="339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5" name="Freeform 55"/>
            <p:cNvSpPr/>
            <p:nvPr>
              <p:custDataLst>
                <p:tags r:id="rId50"/>
              </p:custDataLst>
            </p:nvPr>
          </p:nvSpPr>
          <p:spPr bwMode="auto">
            <a:xfrm>
              <a:off x="4594053" y="593246"/>
              <a:ext cx="923758" cy="1070905"/>
            </a:xfrm>
            <a:custGeom>
              <a:avLst/>
              <a:gdLst>
                <a:gd name="T0" fmla="*/ 0 w 339"/>
                <a:gd name="T1" fmla="*/ 197 h 393"/>
                <a:gd name="T2" fmla="*/ 339 w 339"/>
                <a:gd name="T3" fmla="*/ 393 h 393"/>
                <a:gd name="T4" fmla="*/ 339 w 339"/>
                <a:gd name="T5" fmla="*/ 0 h 393"/>
                <a:gd name="T6" fmla="*/ 0 w 339"/>
                <a:gd name="T7" fmla="*/ 197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3">
                  <a:moveTo>
                    <a:pt x="0" y="197"/>
                  </a:moveTo>
                  <a:lnTo>
                    <a:pt x="339" y="393"/>
                  </a:lnTo>
                  <a:lnTo>
                    <a:pt x="339" y="0"/>
                  </a:lnTo>
                  <a:lnTo>
                    <a:pt x="0" y="197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6" name="Freeform 76"/>
            <p:cNvSpPr/>
            <p:nvPr>
              <p:custDataLst>
                <p:tags r:id="rId51"/>
              </p:custDataLst>
            </p:nvPr>
          </p:nvSpPr>
          <p:spPr bwMode="auto">
            <a:xfrm>
              <a:off x="3646908" y="1658700"/>
              <a:ext cx="923758" cy="1062729"/>
            </a:xfrm>
            <a:custGeom>
              <a:avLst/>
              <a:gdLst>
                <a:gd name="T0" fmla="*/ 0 w 339"/>
                <a:gd name="T1" fmla="*/ 390 h 390"/>
                <a:gd name="T2" fmla="*/ 0 w 339"/>
                <a:gd name="T3" fmla="*/ 0 h 390"/>
                <a:gd name="T4" fmla="*/ 339 w 339"/>
                <a:gd name="T5" fmla="*/ 196 h 390"/>
                <a:gd name="T6" fmla="*/ 0 w 339"/>
                <a:gd name="T7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9" h="390">
                  <a:moveTo>
                    <a:pt x="0" y="390"/>
                  </a:moveTo>
                  <a:lnTo>
                    <a:pt x="0" y="0"/>
                  </a:lnTo>
                  <a:lnTo>
                    <a:pt x="339" y="196"/>
                  </a:lnTo>
                  <a:lnTo>
                    <a:pt x="0" y="390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  <p:sp>
          <p:nvSpPr>
            <p:cNvPr id="57" name="Freeform 77"/>
            <p:cNvSpPr/>
            <p:nvPr>
              <p:custDataLst>
                <p:tags r:id="rId52"/>
              </p:custDataLst>
            </p:nvPr>
          </p:nvSpPr>
          <p:spPr bwMode="auto">
            <a:xfrm>
              <a:off x="5548104" y="1683977"/>
              <a:ext cx="921032" cy="1065455"/>
            </a:xfrm>
            <a:custGeom>
              <a:avLst/>
              <a:gdLst>
                <a:gd name="T0" fmla="*/ 0 w 338"/>
                <a:gd name="T1" fmla="*/ 391 h 391"/>
                <a:gd name="T2" fmla="*/ 0 w 338"/>
                <a:gd name="T3" fmla="*/ 0 h 391"/>
                <a:gd name="T4" fmla="*/ 338 w 338"/>
                <a:gd name="T5" fmla="*/ 197 h 391"/>
                <a:gd name="T6" fmla="*/ 0 w 338"/>
                <a:gd name="T7" fmla="*/ 391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" h="391">
                  <a:moveTo>
                    <a:pt x="0" y="391"/>
                  </a:moveTo>
                  <a:lnTo>
                    <a:pt x="0" y="0"/>
                  </a:lnTo>
                  <a:lnTo>
                    <a:pt x="338" y="197"/>
                  </a:lnTo>
                  <a:lnTo>
                    <a:pt x="0" y="391"/>
                  </a:lnTo>
                  <a:close/>
                </a:path>
              </a:pathLst>
            </a:custGeom>
            <a:grpFill/>
            <a:ln w="15875" cap="flat">
              <a:solidFill>
                <a:schemeClr val="bg1">
                  <a:alpha val="10000"/>
                </a:schemeClr>
              </a:solidFill>
              <a:prstDash val="solid"/>
              <a:miter lim="800000"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 baseline="0">
                <a:latin typeface="微软雅黑" panose="020B0503020204020204" charset="-122"/>
              </a:endParaRPr>
            </a:p>
          </p:txBody>
        </p:sp>
      </p:grp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3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4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5"/>
            </p:custDataLst>
          </p:nvPr>
        </p:nvSpPr>
        <p:spPr/>
        <p:txBody>
          <a:bodyPr lIns="90000" tIns="46800" rIns="90000" bIns="46800">
            <a:normAutofit/>
          </a:bodyPr>
          <a:lstStyle>
            <a:lvl1pPr>
              <a:defRPr baseline="0">
                <a:latin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36"/>
          <p:cNvSpPr/>
          <p:nvPr>
            <p:custDataLst>
              <p:tags r:id="rId2"/>
            </p:custDataLst>
          </p:nvPr>
        </p:nvSpPr>
        <p:spPr bwMode="auto">
          <a:xfrm flipH="1">
            <a:off x="9356888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7" name="Freeform 37"/>
          <p:cNvSpPr/>
          <p:nvPr>
            <p:custDataLst>
              <p:tags r:id="rId3"/>
            </p:custDataLst>
          </p:nvPr>
        </p:nvSpPr>
        <p:spPr bwMode="auto">
          <a:xfrm flipH="1">
            <a:off x="9923029" y="0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8" name="Freeform 38"/>
          <p:cNvSpPr/>
          <p:nvPr>
            <p:custDataLst>
              <p:tags r:id="rId4"/>
            </p:custDataLst>
          </p:nvPr>
        </p:nvSpPr>
        <p:spPr bwMode="auto">
          <a:xfrm flipH="1">
            <a:off x="10489170" y="0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9" name="Freeform 39"/>
          <p:cNvSpPr/>
          <p:nvPr>
            <p:custDataLst>
              <p:tags r:id="rId5"/>
            </p:custDataLst>
          </p:nvPr>
        </p:nvSpPr>
        <p:spPr bwMode="auto">
          <a:xfrm flipH="1">
            <a:off x="11621452" y="0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0" name="Freeform 51"/>
          <p:cNvSpPr/>
          <p:nvPr>
            <p:custDataLst>
              <p:tags r:id="rId6"/>
            </p:custDataLst>
          </p:nvPr>
        </p:nvSpPr>
        <p:spPr bwMode="auto">
          <a:xfrm flipH="1">
            <a:off x="11055311" y="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1" name="Freeform 36"/>
          <p:cNvSpPr/>
          <p:nvPr>
            <p:custDataLst>
              <p:tags r:id="rId7"/>
            </p:custDataLst>
          </p:nvPr>
        </p:nvSpPr>
        <p:spPr bwMode="auto">
          <a:xfrm>
            <a:off x="2265092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1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1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2" name="Freeform 37"/>
          <p:cNvSpPr/>
          <p:nvPr>
            <p:custDataLst>
              <p:tags r:id="rId8"/>
            </p:custDataLst>
          </p:nvPr>
        </p:nvSpPr>
        <p:spPr bwMode="auto">
          <a:xfrm>
            <a:off x="1698819" y="6381748"/>
            <a:ext cx="568800" cy="478800"/>
          </a:xfrm>
          <a:custGeom>
            <a:avLst/>
            <a:gdLst>
              <a:gd name="T0" fmla="*/ 0 w 464"/>
              <a:gd name="T1" fmla="*/ 401 h 401"/>
              <a:gd name="T2" fmla="*/ 232 w 464"/>
              <a:gd name="T3" fmla="*/ 0 h 401"/>
              <a:gd name="T4" fmla="*/ 464 w 464"/>
              <a:gd name="T5" fmla="*/ 401 h 401"/>
              <a:gd name="T6" fmla="*/ 0 w 464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0" y="401"/>
                </a:moveTo>
                <a:lnTo>
                  <a:pt x="232" y="0"/>
                </a:lnTo>
                <a:lnTo>
                  <a:pt x="464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3" name="Freeform 38"/>
          <p:cNvSpPr/>
          <p:nvPr>
            <p:custDataLst>
              <p:tags r:id="rId9"/>
            </p:custDataLst>
          </p:nvPr>
        </p:nvSpPr>
        <p:spPr bwMode="auto">
          <a:xfrm>
            <a:off x="1132546" y="6381748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4" name="Freeform 39"/>
          <p:cNvSpPr/>
          <p:nvPr>
            <p:custDataLst>
              <p:tags r:id="rId10"/>
            </p:custDataLst>
          </p:nvPr>
        </p:nvSpPr>
        <p:spPr bwMode="auto">
          <a:xfrm>
            <a:off x="0" y="6381748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5" name="Freeform 51"/>
          <p:cNvSpPr/>
          <p:nvPr>
            <p:custDataLst>
              <p:tags r:id="rId11"/>
            </p:custDataLst>
          </p:nvPr>
        </p:nvSpPr>
        <p:spPr bwMode="auto">
          <a:xfrm>
            <a:off x="566273" y="6381748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grpSp>
        <p:nvGrpSpPr>
          <p:cNvPr id="16" name="Group 29"/>
          <p:cNvGrpSpPr/>
          <p:nvPr>
            <p:custDataLst>
              <p:tags r:id="rId12"/>
            </p:custDataLst>
          </p:nvPr>
        </p:nvGrpSpPr>
        <p:grpSpPr>
          <a:xfrm rot="1800000">
            <a:off x="10024113" y="4638972"/>
            <a:ext cx="1816690" cy="1891566"/>
            <a:chOff x="8349573" y="-1673337"/>
            <a:chExt cx="6162676" cy="6416675"/>
          </a:xfrm>
          <a:solidFill>
            <a:schemeClr val="accent3">
              <a:alpha val="16000"/>
            </a:schemeClr>
          </a:solidFill>
        </p:grpSpPr>
        <p:sp>
          <p:nvSpPr>
            <p:cNvPr id="17" name="Freeform 319"/>
            <p:cNvSpPr>
              <a:spLocks noEditPoints="1"/>
            </p:cNvSpPr>
            <p:nvPr>
              <p:custDataLst>
                <p:tags r:id="rId13"/>
              </p:custDataLst>
            </p:nvPr>
          </p:nvSpPr>
          <p:spPr bwMode="auto">
            <a:xfrm>
              <a:off x="83495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18" name="Freeform 320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9570361" y="-1655875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19" name="Freeform 321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>
              <a:off x="10787973" y="-1673337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4 h 1368"/>
                <a:gd name="T10" fmla="*/ 1536 w 1576"/>
                <a:gd name="T11" fmla="*/ 1344 h 1368"/>
                <a:gd name="T12" fmla="*/ 788 w 1576"/>
                <a:gd name="T13" fmla="*/ 47 h 1368"/>
                <a:gd name="T14" fmla="*/ 40 w 1576"/>
                <a:gd name="T15" fmla="*/ 134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4"/>
                  </a:moveTo>
                  <a:lnTo>
                    <a:pt x="1536" y="1344"/>
                  </a:lnTo>
                  <a:lnTo>
                    <a:pt x="788" y="47"/>
                  </a:lnTo>
                  <a:lnTo>
                    <a:pt x="40" y="134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0" name="Freeform 322"/>
            <p:cNvSpPr>
              <a:spLocks noEditPoints="1"/>
            </p:cNvSpPr>
            <p:nvPr>
              <p:custDataLst>
                <p:tags r:id="rId16"/>
              </p:custDataLst>
            </p:nvPr>
          </p:nvSpPr>
          <p:spPr bwMode="auto">
            <a:xfrm>
              <a:off x="12008761" y="-1655875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1" name="Freeform 323"/>
            <p:cNvSpPr>
              <a:spLocks noEditPoints="1"/>
            </p:cNvSpPr>
            <p:nvPr>
              <p:custDataLst>
                <p:tags r:id="rId17"/>
              </p:custDataLst>
            </p:nvPr>
          </p:nvSpPr>
          <p:spPr bwMode="auto">
            <a:xfrm>
              <a:off x="83495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2" name="Freeform 324"/>
            <p:cNvSpPr>
              <a:spLocks noEditPoints="1"/>
            </p:cNvSpPr>
            <p:nvPr>
              <p:custDataLst>
                <p:tags r:id="rId18"/>
              </p:custDataLst>
            </p:nvPr>
          </p:nvSpPr>
          <p:spPr bwMode="auto">
            <a:xfrm>
              <a:off x="95703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8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8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8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8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3" name="Freeform 325"/>
            <p:cNvSpPr>
              <a:spLocks noEditPoints="1"/>
            </p:cNvSpPr>
            <p:nvPr>
              <p:custDataLst>
                <p:tags r:id="rId19"/>
              </p:custDataLst>
            </p:nvPr>
          </p:nvSpPr>
          <p:spPr bwMode="auto">
            <a:xfrm>
              <a:off x="10787973" y="460263"/>
              <a:ext cx="2501900" cy="2168525"/>
            </a:xfrm>
            <a:custGeom>
              <a:avLst/>
              <a:gdLst>
                <a:gd name="T0" fmla="*/ 788 w 1576"/>
                <a:gd name="T1" fmla="*/ 1366 h 1366"/>
                <a:gd name="T2" fmla="*/ 0 w 1576"/>
                <a:gd name="T3" fmla="*/ 0 h 1366"/>
                <a:gd name="T4" fmla="*/ 1576 w 1576"/>
                <a:gd name="T5" fmla="*/ 0 h 1366"/>
                <a:gd name="T6" fmla="*/ 788 w 1576"/>
                <a:gd name="T7" fmla="*/ 1366 h 1366"/>
                <a:gd name="T8" fmla="*/ 40 w 1576"/>
                <a:gd name="T9" fmla="*/ 24 h 1366"/>
                <a:gd name="T10" fmla="*/ 788 w 1576"/>
                <a:gd name="T11" fmla="*/ 1318 h 1366"/>
                <a:gd name="T12" fmla="*/ 1536 w 1576"/>
                <a:gd name="T13" fmla="*/ 24 h 1366"/>
                <a:gd name="T14" fmla="*/ 40 w 1576"/>
                <a:gd name="T15" fmla="*/ 24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6">
                  <a:moveTo>
                    <a:pt x="788" y="1366"/>
                  </a:moveTo>
                  <a:lnTo>
                    <a:pt x="0" y="0"/>
                  </a:lnTo>
                  <a:lnTo>
                    <a:pt x="1576" y="0"/>
                  </a:lnTo>
                  <a:lnTo>
                    <a:pt x="788" y="1366"/>
                  </a:lnTo>
                  <a:close/>
                  <a:moveTo>
                    <a:pt x="40" y="24"/>
                  </a:moveTo>
                  <a:lnTo>
                    <a:pt x="788" y="1318"/>
                  </a:lnTo>
                  <a:lnTo>
                    <a:pt x="1536" y="24"/>
                  </a:lnTo>
                  <a:lnTo>
                    <a:pt x="40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4" name="Freeform 326"/>
            <p:cNvSpPr>
              <a:spLocks noEditPoints="1"/>
            </p:cNvSpPr>
            <p:nvPr>
              <p:custDataLst>
                <p:tags r:id="rId20"/>
              </p:custDataLst>
            </p:nvPr>
          </p:nvSpPr>
          <p:spPr bwMode="auto">
            <a:xfrm>
              <a:off x="12008761" y="441213"/>
              <a:ext cx="2503488" cy="2168525"/>
            </a:xfrm>
            <a:custGeom>
              <a:avLst/>
              <a:gdLst>
                <a:gd name="T0" fmla="*/ 1577 w 1577"/>
                <a:gd name="T1" fmla="*/ 1366 h 1366"/>
                <a:gd name="T2" fmla="*/ 0 w 1577"/>
                <a:gd name="T3" fmla="*/ 1366 h 1366"/>
                <a:gd name="T4" fmla="*/ 789 w 1577"/>
                <a:gd name="T5" fmla="*/ 0 h 1366"/>
                <a:gd name="T6" fmla="*/ 1577 w 1577"/>
                <a:gd name="T7" fmla="*/ 1366 h 1366"/>
                <a:gd name="T8" fmla="*/ 41 w 1577"/>
                <a:gd name="T9" fmla="*/ 1342 h 1366"/>
                <a:gd name="T10" fmla="*/ 1536 w 1577"/>
                <a:gd name="T11" fmla="*/ 1342 h 1366"/>
                <a:gd name="T12" fmla="*/ 789 w 1577"/>
                <a:gd name="T13" fmla="*/ 47 h 1366"/>
                <a:gd name="T14" fmla="*/ 41 w 1577"/>
                <a:gd name="T15" fmla="*/ 1342 h 1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6">
                  <a:moveTo>
                    <a:pt x="1577" y="1366"/>
                  </a:moveTo>
                  <a:lnTo>
                    <a:pt x="0" y="1366"/>
                  </a:lnTo>
                  <a:lnTo>
                    <a:pt x="789" y="0"/>
                  </a:lnTo>
                  <a:lnTo>
                    <a:pt x="1577" y="1366"/>
                  </a:lnTo>
                  <a:close/>
                  <a:moveTo>
                    <a:pt x="41" y="1342"/>
                  </a:moveTo>
                  <a:lnTo>
                    <a:pt x="1536" y="1342"/>
                  </a:lnTo>
                  <a:lnTo>
                    <a:pt x="789" y="47"/>
                  </a:lnTo>
                  <a:lnTo>
                    <a:pt x="41" y="1342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5" name="Freeform 327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83495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6" name="Freeform 328"/>
            <p:cNvSpPr>
              <a:spLocks noEditPoints="1"/>
            </p:cNvSpPr>
            <p:nvPr>
              <p:custDataLst>
                <p:tags r:id="rId22"/>
              </p:custDataLst>
            </p:nvPr>
          </p:nvSpPr>
          <p:spPr bwMode="auto">
            <a:xfrm>
              <a:off x="9570361" y="2571638"/>
              <a:ext cx="2503488" cy="2171700"/>
            </a:xfrm>
            <a:custGeom>
              <a:avLst/>
              <a:gdLst>
                <a:gd name="T0" fmla="*/ 788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8 w 1577"/>
                <a:gd name="T7" fmla="*/ 1368 h 1368"/>
                <a:gd name="T8" fmla="*/ 41 w 1577"/>
                <a:gd name="T9" fmla="*/ 24 h 1368"/>
                <a:gd name="T10" fmla="*/ 788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8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8" y="1368"/>
                  </a:lnTo>
                  <a:close/>
                  <a:moveTo>
                    <a:pt x="41" y="24"/>
                  </a:moveTo>
                  <a:lnTo>
                    <a:pt x="788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7" name="Freeform 329"/>
            <p:cNvSpPr>
              <a:spLocks noEditPoints="1"/>
            </p:cNvSpPr>
            <p:nvPr>
              <p:custDataLst>
                <p:tags r:id="rId23"/>
              </p:custDataLst>
            </p:nvPr>
          </p:nvSpPr>
          <p:spPr bwMode="auto">
            <a:xfrm>
              <a:off x="10787973" y="2552588"/>
              <a:ext cx="2501900" cy="2171700"/>
            </a:xfrm>
            <a:custGeom>
              <a:avLst/>
              <a:gdLst>
                <a:gd name="T0" fmla="*/ 1576 w 1576"/>
                <a:gd name="T1" fmla="*/ 1368 h 1368"/>
                <a:gd name="T2" fmla="*/ 0 w 1576"/>
                <a:gd name="T3" fmla="*/ 1368 h 1368"/>
                <a:gd name="T4" fmla="*/ 788 w 1576"/>
                <a:gd name="T5" fmla="*/ 0 h 1368"/>
                <a:gd name="T6" fmla="*/ 1576 w 1576"/>
                <a:gd name="T7" fmla="*/ 1368 h 1368"/>
                <a:gd name="T8" fmla="*/ 40 w 1576"/>
                <a:gd name="T9" fmla="*/ 1345 h 1368"/>
                <a:gd name="T10" fmla="*/ 1536 w 1576"/>
                <a:gd name="T11" fmla="*/ 1345 h 1368"/>
                <a:gd name="T12" fmla="*/ 788 w 1576"/>
                <a:gd name="T13" fmla="*/ 48 h 1368"/>
                <a:gd name="T14" fmla="*/ 40 w 1576"/>
                <a:gd name="T15" fmla="*/ 1345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6" h="1368">
                  <a:moveTo>
                    <a:pt x="1576" y="1368"/>
                  </a:moveTo>
                  <a:lnTo>
                    <a:pt x="0" y="1368"/>
                  </a:lnTo>
                  <a:lnTo>
                    <a:pt x="788" y="0"/>
                  </a:lnTo>
                  <a:lnTo>
                    <a:pt x="1576" y="1368"/>
                  </a:lnTo>
                  <a:close/>
                  <a:moveTo>
                    <a:pt x="40" y="1345"/>
                  </a:moveTo>
                  <a:lnTo>
                    <a:pt x="1536" y="1345"/>
                  </a:lnTo>
                  <a:lnTo>
                    <a:pt x="788" y="48"/>
                  </a:lnTo>
                  <a:lnTo>
                    <a:pt x="40" y="1345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28" name="Freeform 330"/>
            <p:cNvSpPr>
              <a:spLocks noEditPoints="1"/>
            </p:cNvSpPr>
            <p:nvPr>
              <p:custDataLst>
                <p:tags r:id="rId24"/>
              </p:custDataLst>
            </p:nvPr>
          </p:nvSpPr>
          <p:spPr bwMode="auto">
            <a:xfrm>
              <a:off x="12008761" y="2571638"/>
              <a:ext cx="2503488" cy="2171700"/>
            </a:xfrm>
            <a:custGeom>
              <a:avLst/>
              <a:gdLst>
                <a:gd name="T0" fmla="*/ 789 w 1577"/>
                <a:gd name="T1" fmla="*/ 1368 h 1368"/>
                <a:gd name="T2" fmla="*/ 0 w 1577"/>
                <a:gd name="T3" fmla="*/ 0 h 1368"/>
                <a:gd name="T4" fmla="*/ 1577 w 1577"/>
                <a:gd name="T5" fmla="*/ 0 h 1368"/>
                <a:gd name="T6" fmla="*/ 789 w 1577"/>
                <a:gd name="T7" fmla="*/ 1368 h 1368"/>
                <a:gd name="T8" fmla="*/ 41 w 1577"/>
                <a:gd name="T9" fmla="*/ 24 h 1368"/>
                <a:gd name="T10" fmla="*/ 789 w 1577"/>
                <a:gd name="T11" fmla="*/ 1321 h 1368"/>
                <a:gd name="T12" fmla="*/ 1536 w 1577"/>
                <a:gd name="T13" fmla="*/ 24 h 1368"/>
                <a:gd name="T14" fmla="*/ 41 w 1577"/>
                <a:gd name="T15" fmla="*/ 24 h 1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7" h="1368">
                  <a:moveTo>
                    <a:pt x="789" y="1368"/>
                  </a:moveTo>
                  <a:lnTo>
                    <a:pt x="0" y="0"/>
                  </a:lnTo>
                  <a:lnTo>
                    <a:pt x="1577" y="0"/>
                  </a:lnTo>
                  <a:lnTo>
                    <a:pt x="789" y="1368"/>
                  </a:lnTo>
                  <a:close/>
                  <a:moveTo>
                    <a:pt x="41" y="24"/>
                  </a:moveTo>
                  <a:lnTo>
                    <a:pt x="789" y="1321"/>
                  </a:lnTo>
                  <a:lnTo>
                    <a:pt x="1536" y="24"/>
                  </a:lnTo>
                  <a:lnTo>
                    <a:pt x="41" y="24"/>
                  </a:lnTo>
                  <a:close/>
                </a:path>
              </a:pathLst>
            </a:custGeom>
            <a:grpFill/>
            <a:ln w="0">
              <a:noFill/>
              <a:round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</p:grpSp>
      <p:sp>
        <p:nvSpPr>
          <p:cNvPr id="29" name="Freeform 42"/>
          <p:cNvSpPr/>
          <p:nvPr>
            <p:custDataLst>
              <p:tags r:id="rId25"/>
            </p:custDataLst>
          </p:nvPr>
        </p:nvSpPr>
        <p:spPr bwMode="auto">
          <a:xfrm>
            <a:off x="1143292" y="0"/>
            <a:ext cx="441813" cy="511092"/>
          </a:xfrm>
          <a:custGeom>
            <a:avLst/>
            <a:gdLst>
              <a:gd name="T0" fmla="*/ 0 w 338"/>
              <a:gd name="T1" fmla="*/ 194 h 391"/>
              <a:gd name="T2" fmla="*/ 338 w 338"/>
              <a:gd name="T3" fmla="*/ 391 h 391"/>
              <a:gd name="T4" fmla="*/ 338 w 338"/>
              <a:gd name="T5" fmla="*/ 0 h 391"/>
              <a:gd name="T6" fmla="*/ 0 w 338"/>
              <a:gd name="T7" fmla="*/ 19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194"/>
                </a:moveTo>
                <a:lnTo>
                  <a:pt x="338" y="391"/>
                </a:lnTo>
                <a:lnTo>
                  <a:pt x="338" y="0"/>
                </a:lnTo>
                <a:lnTo>
                  <a:pt x="0" y="194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30" name="Freeform 47"/>
          <p:cNvSpPr/>
          <p:nvPr>
            <p:custDataLst>
              <p:tags r:id="rId26"/>
            </p:custDataLst>
          </p:nvPr>
        </p:nvSpPr>
        <p:spPr bwMode="auto">
          <a:xfrm>
            <a:off x="542300" y="7779"/>
            <a:ext cx="443121" cy="513706"/>
          </a:xfrm>
          <a:custGeom>
            <a:avLst/>
            <a:gdLst>
              <a:gd name="T0" fmla="*/ 0 w 339"/>
              <a:gd name="T1" fmla="*/ 197 h 393"/>
              <a:gd name="T2" fmla="*/ 339 w 339"/>
              <a:gd name="T3" fmla="*/ 393 h 393"/>
              <a:gd name="T4" fmla="*/ 339 w 339"/>
              <a:gd name="T5" fmla="*/ 0 h 393"/>
              <a:gd name="T6" fmla="*/ 0 w 339"/>
              <a:gd name="T7" fmla="*/ 19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3">
                <a:moveTo>
                  <a:pt x="0" y="197"/>
                </a:moveTo>
                <a:lnTo>
                  <a:pt x="339" y="393"/>
                </a:lnTo>
                <a:lnTo>
                  <a:pt x="339" y="0"/>
                </a:lnTo>
                <a:lnTo>
                  <a:pt x="0" y="197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31" name="Freeform 76"/>
          <p:cNvSpPr/>
          <p:nvPr>
            <p:custDataLst>
              <p:tags r:id="rId27"/>
            </p:custDataLst>
          </p:nvPr>
        </p:nvSpPr>
        <p:spPr bwMode="auto">
          <a:xfrm>
            <a:off x="87960" y="518871"/>
            <a:ext cx="443121" cy="509784"/>
          </a:xfrm>
          <a:custGeom>
            <a:avLst/>
            <a:gdLst>
              <a:gd name="T0" fmla="*/ 0 w 339"/>
              <a:gd name="T1" fmla="*/ 390 h 390"/>
              <a:gd name="T2" fmla="*/ 0 w 339"/>
              <a:gd name="T3" fmla="*/ 0 h 390"/>
              <a:gd name="T4" fmla="*/ 339 w 339"/>
              <a:gd name="T5" fmla="*/ 196 h 390"/>
              <a:gd name="T6" fmla="*/ 0 w 339"/>
              <a:gd name="T7" fmla="*/ 39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9" h="390">
                <a:moveTo>
                  <a:pt x="0" y="390"/>
                </a:moveTo>
                <a:lnTo>
                  <a:pt x="0" y="0"/>
                </a:lnTo>
                <a:lnTo>
                  <a:pt x="339" y="196"/>
                </a:lnTo>
                <a:lnTo>
                  <a:pt x="0" y="390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32" name="Freeform 77"/>
          <p:cNvSpPr/>
          <p:nvPr>
            <p:custDataLst>
              <p:tags r:id="rId28"/>
            </p:custDataLst>
          </p:nvPr>
        </p:nvSpPr>
        <p:spPr bwMode="auto">
          <a:xfrm>
            <a:off x="999952" y="530996"/>
            <a:ext cx="441813" cy="511092"/>
          </a:xfrm>
          <a:custGeom>
            <a:avLst/>
            <a:gdLst>
              <a:gd name="T0" fmla="*/ 0 w 338"/>
              <a:gd name="T1" fmla="*/ 391 h 391"/>
              <a:gd name="T2" fmla="*/ 0 w 338"/>
              <a:gd name="T3" fmla="*/ 0 h 391"/>
              <a:gd name="T4" fmla="*/ 338 w 338"/>
              <a:gd name="T5" fmla="*/ 197 h 391"/>
              <a:gd name="T6" fmla="*/ 0 w 338"/>
              <a:gd name="T7" fmla="*/ 391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8" h="391">
                <a:moveTo>
                  <a:pt x="0" y="391"/>
                </a:moveTo>
                <a:lnTo>
                  <a:pt x="0" y="0"/>
                </a:lnTo>
                <a:lnTo>
                  <a:pt x="338" y="197"/>
                </a:lnTo>
                <a:lnTo>
                  <a:pt x="0" y="391"/>
                </a:lnTo>
                <a:close/>
              </a:path>
            </a:pathLst>
          </a:custGeom>
          <a:solidFill>
            <a:schemeClr val="accent3">
              <a:alpha val="15000"/>
            </a:schemeClr>
          </a:solidFill>
          <a:ln w="15875" cap="flat">
            <a:solidFill>
              <a:schemeClr val="bg1">
                <a:alpha val="10000"/>
              </a:schemeClr>
            </a:solidFill>
            <a:prstDash val="solid"/>
            <a:miter lim="800000"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3" name="日期占位符 32"/>
          <p:cNvSpPr>
            <a:spLocks noGrp="1"/>
          </p:cNvSpPr>
          <p:nvPr>
            <p:ph type="dt" sz="half" idx="10"/>
            <p:custDataLst>
              <p:tags r:id="rId3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4" name="页脚占位符 33"/>
          <p:cNvSpPr>
            <a:spLocks noGrp="1"/>
          </p:cNvSpPr>
          <p:nvPr>
            <p:ph type="ftr" sz="quarter" idx="11"/>
            <p:custDataLst>
              <p:tags r:id="rId3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5" name="灯片编号占位符 34"/>
          <p:cNvSpPr>
            <a:spLocks noGrp="1"/>
          </p:cNvSpPr>
          <p:nvPr>
            <p:ph type="sldNum" sz="quarter" idx="12"/>
            <p:custDataLst>
              <p:tags r:id="rId3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aseline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0" y="5675087"/>
            <a:ext cx="1408751" cy="1182913"/>
            <a:chOff x="-92811" y="3076010"/>
            <a:chExt cx="2335410" cy="196101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Freeform 40"/>
            <p:cNvSpPr/>
            <p:nvPr>
              <p:custDataLst>
                <p:tags r:id="rId4"/>
              </p:custDataLst>
            </p:nvPr>
          </p:nvSpPr>
          <p:spPr bwMode="auto">
            <a:xfrm>
              <a:off x="491672" y="3076010"/>
              <a:ext cx="1166445" cy="980510"/>
            </a:xfrm>
            <a:custGeom>
              <a:avLst/>
              <a:gdLst>
                <a:gd name="T0" fmla="*/ 0 w 463"/>
                <a:gd name="T1" fmla="*/ 401 h 401"/>
                <a:gd name="T2" fmla="*/ 232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2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11" name="Freeform 49"/>
            <p:cNvSpPr/>
            <p:nvPr>
              <p:custDataLst>
                <p:tags r:id="rId5"/>
              </p:custDataLst>
            </p:nvPr>
          </p:nvSpPr>
          <p:spPr bwMode="auto">
            <a:xfrm>
              <a:off x="-92811" y="4056518"/>
              <a:ext cx="1168964" cy="980510"/>
            </a:xfrm>
            <a:custGeom>
              <a:avLst/>
              <a:gdLst>
                <a:gd name="T0" fmla="*/ 0 w 464"/>
                <a:gd name="T1" fmla="*/ 401 h 401"/>
                <a:gd name="T2" fmla="*/ 232 w 464"/>
                <a:gd name="T3" fmla="*/ 0 h 401"/>
                <a:gd name="T4" fmla="*/ 464 w 464"/>
                <a:gd name="T5" fmla="*/ 401 h 401"/>
                <a:gd name="T6" fmla="*/ 0 w 464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4" h="401">
                  <a:moveTo>
                    <a:pt x="0" y="401"/>
                  </a:moveTo>
                  <a:lnTo>
                    <a:pt x="232" y="0"/>
                  </a:lnTo>
                  <a:lnTo>
                    <a:pt x="464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12" name="Freeform 50"/>
            <p:cNvSpPr/>
            <p:nvPr>
              <p:custDataLst>
                <p:tags r:id="rId6"/>
              </p:custDataLst>
            </p:nvPr>
          </p:nvSpPr>
          <p:spPr bwMode="auto">
            <a:xfrm>
              <a:off x="491672" y="4056518"/>
              <a:ext cx="1166445" cy="980510"/>
            </a:xfrm>
            <a:custGeom>
              <a:avLst/>
              <a:gdLst>
                <a:gd name="T0" fmla="*/ 463 w 463"/>
                <a:gd name="T1" fmla="*/ 0 h 401"/>
                <a:gd name="T2" fmla="*/ 232 w 463"/>
                <a:gd name="T3" fmla="*/ 401 h 401"/>
                <a:gd name="T4" fmla="*/ 0 w 463"/>
                <a:gd name="T5" fmla="*/ 0 h 401"/>
                <a:gd name="T6" fmla="*/ 463 w 463"/>
                <a:gd name="T7" fmla="*/ 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463" y="0"/>
                  </a:moveTo>
                  <a:lnTo>
                    <a:pt x="232" y="401"/>
                  </a:lnTo>
                  <a:lnTo>
                    <a:pt x="0" y="0"/>
                  </a:lnTo>
                  <a:lnTo>
                    <a:pt x="463" y="0"/>
                  </a:lnTo>
                  <a:close/>
                </a:path>
              </a:pathLst>
            </a:custGeom>
            <a:solidFill>
              <a:schemeClr val="accent1">
                <a:alpha val="1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  <p:sp>
          <p:nvSpPr>
            <p:cNvPr id="13" name="Freeform 51"/>
            <p:cNvSpPr/>
            <p:nvPr>
              <p:custDataLst>
                <p:tags r:id="rId7"/>
              </p:custDataLst>
            </p:nvPr>
          </p:nvSpPr>
          <p:spPr bwMode="auto">
            <a:xfrm>
              <a:off x="1076154" y="4056518"/>
              <a:ext cx="1166445" cy="980510"/>
            </a:xfrm>
            <a:custGeom>
              <a:avLst/>
              <a:gdLst>
                <a:gd name="T0" fmla="*/ 0 w 463"/>
                <a:gd name="T1" fmla="*/ 401 h 401"/>
                <a:gd name="T2" fmla="*/ 231 w 463"/>
                <a:gd name="T3" fmla="*/ 0 h 401"/>
                <a:gd name="T4" fmla="*/ 463 w 463"/>
                <a:gd name="T5" fmla="*/ 401 h 401"/>
                <a:gd name="T6" fmla="*/ 0 w 463"/>
                <a:gd name="T7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3" h="401">
                  <a:moveTo>
                    <a:pt x="0" y="401"/>
                  </a:moveTo>
                  <a:lnTo>
                    <a:pt x="231" y="0"/>
                  </a:lnTo>
                  <a:lnTo>
                    <a:pt x="463" y="401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/>
            <a:lstStyle/>
            <a:p>
              <a:endParaRPr lang="id-ID" sz="1350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8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4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5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6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等腰三角形 9"/>
          <p:cNvSpPr/>
          <p:nvPr>
            <p:custDataLst>
              <p:tags r:id="rId2"/>
            </p:custDataLst>
          </p:nvPr>
        </p:nvSpPr>
        <p:spPr>
          <a:xfrm>
            <a:off x="10698480" y="6320290"/>
            <a:ext cx="623743" cy="537710"/>
          </a:xfrm>
          <a:prstGeom prst="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>
            <p:custDataLst>
              <p:tags r:id="rId3"/>
            </p:custDataLst>
          </p:nvPr>
        </p:nvSpPr>
        <p:spPr>
          <a:xfrm>
            <a:off x="11322223" y="6108192"/>
            <a:ext cx="869777" cy="74980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5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6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7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等腰三角形 12"/>
          <p:cNvSpPr/>
          <p:nvPr>
            <p:custDataLst>
              <p:tags r:id="rId2"/>
            </p:custDataLst>
          </p:nvPr>
        </p:nvSpPr>
        <p:spPr>
          <a:xfrm rot="16200000" flipV="1">
            <a:off x="-43017" y="6277273"/>
            <a:ext cx="623743" cy="537710"/>
          </a:xfrm>
          <a:prstGeom prst="triangl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等腰三角形 10"/>
          <p:cNvSpPr/>
          <p:nvPr>
            <p:custDataLst>
              <p:tags r:id="rId4"/>
            </p:custDataLst>
          </p:nvPr>
        </p:nvSpPr>
        <p:spPr>
          <a:xfrm flipV="1">
            <a:off x="10740862" y="0"/>
            <a:ext cx="623743" cy="537710"/>
          </a:xfrm>
          <a:prstGeom prst="triangl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等腰三角形 11"/>
          <p:cNvSpPr/>
          <p:nvPr>
            <p:custDataLst>
              <p:tags r:id="rId5"/>
            </p:custDataLst>
          </p:nvPr>
        </p:nvSpPr>
        <p:spPr>
          <a:xfrm flipV="1">
            <a:off x="11364653" y="0"/>
            <a:ext cx="827348" cy="713232"/>
          </a:xfrm>
          <a:prstGeom prst="triangl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5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6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7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0" name="等腰三角形 9"/>
          <p:cNvSpPr/>
          <p:nvPr>
            <p:custDataLst>
              <p:tags r:id="rId3"/>
            </p:custDataLst>
          </p:nvPr>
        </p:nvSpPr>
        <p:spPr>
          <a:xfrm flipH="1" flipV="1">
            <a:off x="827396" y="0"/>
            <a:ext cx="623743" cy="537710"/>
          </a:xfrm>
          <a:prstGeom prst="triangl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>
            <p:custDataLst>
              <p:tags r:id="rId4"/>
            </p:custDataLst>
          </p:nvPr>
        </p:nvSpPr>
        <p:spPr>
          <a:xfrm flipH="1" flipV="1">
            <a:off x="0" y="0"/>
            <a:ext cx="827348" cy="713232"/>
          </a:xfrm>
          <a:prstGeom prst="triangl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等腰三角形 11"/>
          <p:cNvSpPr/>
          <p:nvPr>
            <p:custDataLst>
              <p:tags r:id="rId5"/>
            </p:custDataLst>
          </p:nvPr>
        </p:nvSpPr>
        <p:spPr>
          <a:xfrm rot="5400000" flipH="1" flipV="1">
            <a:off x="11611273" y="6277273"/>
            <a:ext cx="623743" cy="537710"/>
          </a:xfrm>
          <a:prstGeom prst="triangle">
            <a:avLst/>
          </a:prstGeom>
          <a:solidFill>
            <a:schemeClr val="accent2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5"/>
            <p:custDataLst>
              <p:tags r:id="rId9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16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17"/>
            <p:custDataLst>
              <p:tags r:id="rId11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等腰三角形 11"/>
          <p:cNvSpPr/>
          <p:nvPr>
            <p:custDataLst>
              <p:tags r:id="rId2"/>
            </p:custDataLst>
          </p:nvPr>
        </p:nvSpPr>
        <p:spPr>
          <a:xfrm>
            <a:off x="6995160" y="5486400"/>
            <a:ext cx="2514600" cy="1371600"/>
          </a:xfrm>
          <a:prstGeom prst="triangle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等腰三角形 13"/>
          <p:cNvSpPr/>
          <p:nvPr>
            <p:custDataLst>
              <p:tags r:id="rId3"/>
            </p:custDataLst>
          </p:nvPr>
        </p:nvSpPr>
        <p:spPr>
          <a:xfrm>
            <a:off x="8497871" y="4507992"/>
            <a:ext cx="3694129" cy="2350008"/>
          </a:xfrm>
          <a:prstGeom prst="triangle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7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8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9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7"/>
            <p:custDataLst>
              <p:tags r:id="rId10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8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9"/>
            <p:custDataLst>
              <p:tags r:id="rId12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baseline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Freeform 38"/>
          <p:cNvSpPr/>
          <p:nvPr>
            <p:custDataLst>
              <p:tags r:id="rId3"/>
            </p:custDataLst>
          </p:nvPr>
        </p:nvSpPr>
        <p:spPr bwMode="auto">
          <a:xfrm rot="5400000" flipH="1">
            <a:off x="11668200" y="2623459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9" name="Freeform 39"/>
          <p:cNvSpPr/>
          <p:nvPr>
            <p:custDataLst>
              <p:tags r:id="rId4"/>
            </p:custDataLst>
          </p:nvPr>
        </p:nvSpPr>
        <p:spPr bwMode="auto">
          <a:xfrm rot="5400000" flipH="1">
            <a:off x="11668200" y="3755741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1" name="Freeform 51"/>
          <p:cNvSpPr/>
          <p:nvPr>
            <p:custDataLst>
              <p:tags r:id="rId5"/>
            </p:custDataLst>
          </p:nvPr>
        </p:nvSpPr>
        <p:spPr bwMode="auto">
          <a:xfrm rot="5400000" flipH="1">
            <a:off x="11668200" y="318960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2" name="Freeform 38"/>
          <p:cNvSpPr/>
          <p:nvPr>
            <p:custDataLst>
              <p:tags r:id="rId6"/>
            </p:custDataLst>
          </p:nvPr>
        </p:nvSpPr>
        <p:spPr bwMode="auto">
          <a:xfrm rot="16200000">
            <a:off x="-44999" y="2623327"/>
            <a:ext cx="568800" cy="478800"/>
          </a:xfrm>
          <a:custGeom>
            <a:avLst/>
            <a:gdLst>
              <a:gd name="T0" fmla="*/ 463 w 463"/>
              <a:gd name="T1" fmla="*/ 0 h 401"/>
              <a:gd name="T2" fmla="*/ 232 w 463"/>
              <a:gd name="T3" fmla="*/ 401 h 401"/>
              <a:gd name="T4" fmla="*/ 0 w 463"/>
              <a:gd name="T5" fmla="*/ 0 h 401"/>
              <a:gd name="T6" fmla="*/ 463 w 463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463" y="0"/>
                </a:moveTo>
                <a:lnTo>
                  <a:pt x="232" y="401"/>
                </a:lnTo>
                <a:lnTo>
                  <a:pt x="0" y="0"/>
                </a:lnTo>
                <a:lnTo>
                  <a:pt x="463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3" name="Freeform 39"/>
          <p:cNvSpPr/>
          <p:nvPr>
            <p:custDataLst>
              <p:tags r:id="rId7"/>
            </p:custDataLst>
          </p:nvPr>
        </p:nvSpPr>
        <p:spPr bwMode="auto">
          <a:xfrm rot="16200000">
            <a:off x="-44999" y="3755873"/>
            <a:ext cx="568800" cy="478800"/>
          </a:xfrm>
          <a:custGeom>
            <a:avLst/>
            <a:gdLst>
              <a:gd name="T0" fmla="*/ 464 w 464"/>
              <a:gd name="T1" fmla="*/ 0 h 401"/>
              <a:gd name="T2" fmla="*/ 232 w 464"/>
              <a:gd name="T3" fmla="*/ 401 h 401"/>
              <a:gd name="T4" fmla="*/ 0 w 464"/>
              <a:gd name="T5" fmla="*/ 0 h 401"/>
              <a:gd name="T6" fmla="*/ 464 w 464"/>
              <a:gd name="T7" fmla="*/ 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4" h="401">
                <a:moveTo>
                  <a:pt x="464" y="0"/>
                </a:moveTo>
                <a:lnTo>
                  <a:pt x="232" y="401"/>
                </a:lnTo>
                <a:lnTo>
                  <a:pt x="0" y="0"/>
                </a:lnTo>
                <a:lnTo>
                  <a:pt x="464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14" name="Freeform 51"/>
          <p:cNvSpPr/>
          <p:nvPr>
            <p:custDataLst>
              <p:tags r:id="rId8"/>
            </p:custDataLst>
          </p:nvPr>
        </p:nvSpPr>
        <p:spPr bwMode="auto">
          <a:xfrm rot="16200000">
            <a:off x="-44999" y="3189600"/>
            <a:ext cx="568800" cy="478800"/>
          </a:xfrm>
          <a:custGeom>
            <a:avLst/>
            <a:gdLst>
              <a:gd name="T0" fmla="*/ 0 w 463"/>
              <a:gd name="T1" fmla="*/ 401 h 401"/>
              <a:gd name="T2" fmla="*/ 231 w 463"/>
              <a:gd name="T3" fmla="*/ 0 h 401"/>
              <a:gd name="T4" fmla="*/ 463 w 463"/>
              <a:gd name="T5" fmla="*/ 401 h 401"/>
              <a:gd name="T6" fmla="*/ 0 w 463"/>
              <a:gd name="T7" fmla="*/ 401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3" h="401">
                <a:moveTo>
                  <a:pt x="0" y="401"/>
                </a:moveTo>
                <a:lnTo>
                  <a:pt x="231" y="0"/>
                </a:lnTo>
                <a:lnTo>
                  <a:pt x="463" y="401"/>
                </a:lnTo>
                <a:lnTo>
                  <a:pt x="0" y="40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id-ID" sz="135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4"/>
            <p:custDataLst>
              <p:tags r:id="rId1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页脚占位符 14"/>
          <p:cNvSpPr>
            <a:spLocks noGrp="1"/>
          </p:cNvSpPr>
          <p:nvPr>
            <p:ph type="ftr" sz="quarter" idx="15"/>
            <p:custDataLst>
              <p:tags r:id="rId12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6"/>
            <p:custDataLst>
              <p:tags r:id="rId1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959100"/>
            <a:ext cx="10515600" cy="2781300"/>
          </a:xfrm>
        </p:spPr>
        <p:txBody>
          <a:bodyPr anchor="t" anchorCtr="0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722120"/>
            <a:ext cx="10515600" cy="1102995"/>
          </a:xfrm>
        </p:spPr>
        <p:txBody>
          <a:bodyPr lIns="144145" anchor="b" anchorCtr="0"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105" y="365125"/>
            <a:ext cx="10515600" cy="800100"/>
          </a:xfrm>
        </p:spPr>
        <p:txBody>
          <a:bodyPr anchor="ctr" anchorCtr="0"/>
          <a:lstStyle>
            <a:lvl1pPr algn="ctr"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470" y="1482090"/>
            <a:ext cx="5220970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8200" y="2368550"/>
            <a:ext cx="5222240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655" y="1482090"/>
            <a:ext cx="5097145" cy="823595"/>
          </a:xfrm>
        </p:spPr>
        <p:txBody>
          <a:bodyPr anchor="ctr" anchorCtr="0"/>
          <a:lstStyle>
            <a:lvl1pPr marL="0" indent="0">
              <a:buNone/>
              <a:defRPr sz="3200">
                <a:solidFill>
                  <a:srgbClr val="0070C0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655" y="2368550"/>
            <a:ext cx="5097145" cy="3820795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1325563"/>
          </a:xfrm>
        </p:spPr>
        <p:txBody>
          <a:bodyPr anchor="b" anchorCtr="0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 +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-12700" y="-1905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0125" y="457200"/>
            <a:ext cx="4392295" cy="105537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349490" y="1694180"/>
            <a:ext cx="439356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文本 + 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505" y="-7620"/>
            <a:ext cx="7017385" cy="6861810"/>
          </a:xfrm>
          <a:noFill/>
        </p:spPr>
        <p:txBody>
          <a:bodyPr lIns="252095" tIns="144145"/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09575" y="457200"/>
            <a:ext cx="4279900" cy="105537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09575" y="1694180"/>
            <a:ext cx="4280535" cy="4480560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3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7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491.xml"/><Relationship Id="rId23" Type="http://schemas.openxmlformats.org/officeDocument/2006/relationships/tags" Target="../tags/tag490.xml"/><Relationship Id="rId22" Type="http://schemas.openxmlformats.org/officeDocument/2006/relationships/tags" Target="../tags/tag489.xml"/><Relationship Id="rId21" Type="http://schemas.openxmlformats.org/officeDocument/2006/relationships/tags" Target="../tags/tag488.xml"/><Relationship Id="rId20" Type="http://schemas.openxmlformats.org/officeDocument/2006/relationships/tags" Target="../tags/tag487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486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bg1">
                <a:lumMod val="95000"/>
              </a:schemeClr>
            </a:gs>
            <a:gs pos="100000">
              <a:schemeClr val="bg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effectLst>
            <a:outerShdw blurRad="88900" dist="101600" dir="5400000" algn="ctr" rotWithShape="0">
              <a:srgbClr val="000000">
                <a:alpha val="2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 Light" panose="020B0502040204020203" charset="-122"/>
                <a:ea typeface="微软雅黑 Light" panose="020B0502040204020203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rgbClr val="202020"/>
          </a:solidFill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5000"/>
        <a:buFont typeface="Arial" panose="020B0604020202020204" pitchFamily="34" charset="0"/>
        <a:buChar char="•"/>
        <a:defRPr sz="2800" kern="1200">
          <a:solidFill>
            <a:schemeClr val="tx1">
              <a:lumMod val="85000"/>
              <a:lumOff val="1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5759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007745" indent="-228600" algn="l" defTabSz="914400" rtl="0" eaLnBrk="1" fontAlgn="auto" latinLnBrk="0" hangingPunct="1">
        <a:lnSpc>
          <a:spcPct val="120000"/>
        </a:lnSpc>
        <a:spcBef>
          <a:spcPts val="500"/>
        </a:spcBef>
        <a:buSzPct val="75000"/>
        <a:buFont typeface="Arial" panose="020B0604020202020204" pitchFamily="34" charset="0"/>
        <a:buChar char="‒"/>
        <a:defRPr sz="2000" kern="1200">
          <a:solidFill>
            <a:schemeClr val="tx1">
              <a:lumMod val="65000"/>
              <a:lumOff val="35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511935" indent="-228600" algn="l" defTabSz="914400" rtl="0" eaLnBrk="1" fontAlgn="auto" latinLnBrk="0" hangingPunct="1">
        <a:lnSpc>
          <a:spcPct val="10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1943735" indent="-228600" algn="l" defTabSz="914400" rtl="0" eaLnBrk="1" fontAlgn="auto" latinLnBrk="0" hangingPunct="1">
        <a:lnSpc>
          <a:spcPct val="90000"/>
        </a:lnSpc>
        <a:spcBef>
          <a:spcPts val="500"/>
        </a:spcBef>
        <a:buSzPct val="75000"/>
        <a:buFont typeface="Arial" panose="020B0604020202020204" pitchFamily="34" charset="0"/>
        <a:buChar char="˃"/>
        <a:defRPr sz="1800" kern="1200">
          <a:solidFill>
            <a:schemeClr val="tx1">
              <a:lumMod val="50000"/>
              <a:lumOff val="50000"/>
            </a:schemeClr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0800" tIns="39600" rIns="75600" bIns="396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0800" tIns="0" rIns="8280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l">
              <a:defRPr sz="1200" baseline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ctr">
              <a:defRPr sz="1200" baseline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0000" tIns="46800" rIns="90000" bIns="46800" rtlCol="0" anchor="ctr">
            <a:normAutofit/>
          </a:bodyPr>
          <a:lstStyle>
            <a:lvl1pPr algn="r">
              <a:defRPr sz="1200" baseline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94.xml"/><Relationship Id="rId3" Type="http://schemas.openxmlformats.org/officeDocument/2006/relationships/image" Target="../media/image3.png"/><Relationship Id="rId2" Type="http://schemas.openxmlformats.org/officeDocument/2006/relationships/tags" Target="../tags/tag493.xml"/><Relationship Id="rId1" Type="http://schemas.openxmlformats.org/officeDocument/2006/relationships/tags" Target="../tags/tag492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9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512.xml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7.xml"/><Relationship Id="rId4" Type="http://schemas.openxmlformats.org/officeDocument/2006/relationships/tags" Target="../tags/tag513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7.xml"/><Relationship Id="rId4" Type="http://schemas.openxmlformats.org/officeDocument/2006/relationships/tags" Target="../tags/tag514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16.xml"/><Relationship Id="rId1" Type="http://schemas.openxmlformats.org/officeDocument/2006/relationships/tags" Target="../tags/tag51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517.xml"/><Relationship Id="rId6" Type="http://schemas.openxmlformats.org/officeDocument/2006/relationships/image" Target="../media/image2.svg"/><Relationship Id="rId5" Type="http://schemas.openxmlformats.org/officeDocument/2006/relationships/image" Target="../media/image30.png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4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518.xml"/><Relationship Id="rId6" Type="http://schemas.openxmlformats.org/officeDocument/2006/relationships/image" Target="../media/image33.jpeg"/><Relationship Id="rId5" Type="http://schemas.openxmlformats.org/officeDocument/2006/relationships/image" Target="../media/image2.svg"/><Relationship Id="rId4" Type="http://schemas.openxmlformats.org/officeDocument/2006/relationships/image" Target="../media/image30.png"/><Relationship Id="rId3" Type="http://schemas.openxmlformats.org/officeDocument/2006/relationships/image" Target="../media/image32.png"/><Relationship Id="rId2" Type="http://schemas.openxmlformats.org/officeDocument/2006/relationships/image" Target="../media/image26.jpeg"/><Relationship Id="rId1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519.xml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6.xml"/><Relationship Id="rId7" Type="http://schemas.openxmlformats.org/officeDocument/2006/relationships/slideLayout" Target="../slideLayouts/slideLayout17.xml"/><Relationship Id="rId6" Type="http://schemas.openxmlformats.org/officeDocument/2006/relationships/tags" Target="../tags/tag520.xml"/><Relationship Id="rId5" Type="http://schemas.openxmlformats.org/officeDocument/2006/relationships/image" Target="../media/image3.svg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7.xml"/><Relationship Id="rId7" Type="http://schemas.openxmlformats.org/officeDocument/2006/relationships/slideLayout" Target="../slideLayouts/slideLayout17.xml"/><Relationship Id="rId6" Type="http://schemas.openxmlformats.org/officeDocument/2006/relationships/tags" Target="../tags/tag521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Relationship Id="rId3" Type="http://schemas.openxmlformats.org/officeDocument/2006/relationships/image" Target="../media/image4.svg"/><Relationship Id="rId2" Type="http://schemas.openxmlformats.org/officeDocument/2006/relationships/image" Target="../media/image42.png"/><Relationship Id="rId1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17.xml"/><Relationship Id="rId4" Type="http://schemas.openxmlformats.org/officeDocument/2006/relationships/tags" Target="../tags/tag522.xml"/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" Target="slide1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503.xml"/><Relationship Id="rId8" Type="http://schemas.openxmlformats.org/officeDocument/2006/relationships/tags" Target="../tags/tag502.xml"/><Relationship Id="rId7" Type="http://schemas.openxmlformats.org/officeDocument/2006/relationships/tags" Target="../tags/tag501.xml"/><Relationship Id="rId6" Type="http://schemas.openxmlformats.org/officeDocument/2006/relationships/tags" Target="../tags/tag500.xml"/><Relationship Id="rId5" Type="http://schemas.openxmlformats.org/officeDocument/2006/relationships/tags" Target="../tags/tag499.xml"/><Relationship Id="rId4" Type="http://schemas.openxmlformats.org/officeDocument/2006/relationships/tags" Target="../tags/tag498.xml"/><Relationship Id="rId3" Type="http://schemas.openxmlformats.org/officeDocument/2006/relationships/tags" Target="../tags/tag497.xml"/><Relationship Id="rId2" Type="http://schemas.openxmlformats.org/officeDocument/2006/relationships/tags" Target="../tags/tag496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495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9.xml"/><Relationship Id="rId8" Type="http://schemas.openxmlformats.org/officeDocument/2006/relationships/slideLayout" Target="../slideLayouts/slideLayout17.xml"/><Relationship Id="rId7" Type="http://schemas.openxmlformats.org/officeDocument/2006/relationships/tags" Target="../tags/tag523.xml"/><Relationship Id="rId6" Type="http://schemas.openxmlformats.org/officeDocument/2006/relationships/image" Target="../media/image5.svg"/><Relationship Id="rId5" Type="http://schemas.openxmlformats.org/officeDocument/2006/relationships/image" Target="../media/image41.png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0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524.xml"/><Relationship Id="rId4" Type="http://schemas.openxmlformats.org/officeDocument/2006/relationships/image" Target="../media/image54.png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7" Type="http://schemas.openxmlformats.org/officeDocument/2006/relationships/slideLayout" Target="../slideLayouts/slideLayout17.xml"/><Relationship Id="rId6" Type="http://schemas.openxmlformats.org/officeDocument/2006/relationships/tags" Target="../tags/tag525.xml"/><Relationship Id="rId5" Type="http://schemas.openxmlformats.org/officeDocument/2006/relationships/image" Target="../media/image4.svg"/><Relationship Id="rId4" Type="http://schemas.openxmlformats.org/officeDocument/2006/relationships/image" Target="../media/image42.png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22.xml"/><Relationship Id="rId2" Type="http://schemas.openxmlformats.org/officeDocument/2006/relationships/tags" Target="../tags/tag527.xml"/><Relationship Id="rId1" Type="http://schemas.openxmlformats.org/officeDocument/2006/relationships/tags" Target="../tags/tag526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4.xml"/><Relationship Id="rId2" Type="http://schemas.openxmlformats.org/officeDocument/2006/relationships/tags" Target="../tags/tag505.xml"/><Relationship Id="rId1" Type="http://schemas.openxmlformats.org/officeDocument/2006/relationships/tags" Target="../tags/tag504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7.xml"/><Relationship Id="rId2" Type="http://schemas.openxmlformats.org/officeDocument/2006/relationships/tags" Target="../tags/tag506.xml"/><Relationship Id="rId1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7.xml"/><Relationship Id="rId2" Type="http://schemas.openxmlformats.org/officeDocument/2006/relationships/tags" Target="../tags/tag507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508.xml"/><Relationship Id="rId4" Type="http://schemas.openxmlformats.org/officeDocument/2006/relationships/image" Target="../media/image8.pn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7.xml"/><Relationship Id="rId5" Type="http://schemas.openxmlformats.org/officeDocument/2006/relationships/tags" Target="../tags/tag509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7.xml"/><Relationship Id="rId3" Type="http://schemas.openxmlformats.org/officeDocument/2006/relationships/tags" Target="../tags/tag510.xml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7.xml"/><Relationship Id="rId2" Type="http://schemas.openxmlformats.org/officeDocument/2006/relationships/tags" Target="../tags/tag511.xml"/><Relationship Id="rId1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741805" y="2702560"/>
            <a:ext cx="9077325" cy="1118235"/>
          </a:xfrm>
        </p:spPr>
        <p:txBody>
          <a:bodyPr>
            <a:normAutofit fontScale="90000"/>
          </a:bodyPr>
          <a:lstStyle/>
          <a:p>
            <a:r>
              <a:rPr lang="en-US" altLang="zh-CN" dirty="0">
                <a:sym typeface="+mn-lt"/>
              </a:rPr>
              <a:t>XXX</a:t>
            </a:r>
            <a:r>
              <a:rPr lang="zh-CN" altLang="en-US" dirty="0">
                <a:sym typeface="+mn-lt"/>
              </a:rPr>
              <a:t>学校</a:t>
            </a:r>
            <a:br>
              <a:rPr lang="zh-CN" altLang="en-US" dirty="0">
                <a:sym typeface="+mn-lt"/>
              </a:rPr>
            </a:br>
            <a:r>
              <a:rPr lang="zh-CN" altLang="en-US" sz="4000" dirty="0">
                <a:sym typeface="+mn-lt"/>
              </a:rPr>
              <a:t>爱上学</a:t>
            </a:r>
            <a:r>
              <a:rPr lang="en-US" altLang="zh-CN" sz="4000" dirty="0">
                <a:sym typeface="+mn-lt"/>
              </a:rPr>
              <a:t>·</a:t>
            </a:r>
            <a:r>
              <a:rPr lang="zh-CN" altLang="en-US" sz="4000" dirty="0">
                <a:sym typeface="+mn-lt"/>
              </a:rPr>
              <a:t>智慧教育平台</a:t>
            </a:r>
            <a:br>
              <a:rPr lang="zh-CN" altLang="en-US" sz="4000" dirty="0">
                <a:sym typeface="+mn-lt"/>
              </a:rPr>
            </a:br>
            <a:r>
              <a:rPr lang="zh-CN" altLang="en-US" sz="4000" dirty="0">
                <a:sym typeface="+mn-lt"/>
              </a:rPr>
              <a:t>教师功能培训</a:t>
            </a:r>
            <a:endParaRPr lang="zh-CN" altLang="en-US" sz="4000" dirty="0">
              <a:sym typeface="+mn-lt"/>
            </a:endParaRP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4"/>
            <p:custDataLst>
              <p:tags r:id="rId2"/>
            </p:custDataLst>
          </p:nvPr>
        </p:nvSpPr>
        <p:spPr>
          <a:xfrm>
            <a:off x="9808182" y="5328897"/>
            <a:ext cx="1777956" cy="540979"/>
          </a:xfrm>
        </p:spPr>
        <p:txBody>
          <a:bodyPr/>
          <a:lstStyle/>
          <a:p>
            <a:r>
              <a:rPr lang="en-US" altLang="zh-CN" dirty="0">
                <a:sym typeface="+mn-lt"/>
              </a:rPr>
              <a:t>2019.8.29</a:t>
            </a:r>
            <a:endParaRPr lang="en-US" altLang="zh-CN" dirty="0">
              <a:sym typeface="+mn-lt"/>
            </a:endParaRPr>
          </a:p>
        </p:txBody>
      </p:sp>
      <p:pic>
        <p:nvPicPr>
          <p:cNvPr id="42" name="图片 41" descr="成都致学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8218" y="154821"/>
            <a:ext cx="2216135" cy="1747758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智能软件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校园平台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10" name="组合 9"/>
          <p:cNvGrpSpPr>
            <a:grpSpLocks noChangeAspect="1"/>
          </p:cNvGrpSpPr>
          <p:nvPr/>
        </p:nvGrpSpPr>
        <p:grpSpPr>
          <a:xfrm>
            <a:off x="232410" y="1520825"/>
            <a:ext cx="11680638" cy="4320000"/>
            <a:chOff x="4195" y="3401"/>
            <a:chExt cx="10810" cy="3998"/>
          </a:xfrm>
        </p:grpSpPr>
        <p:grpSp>
          <p:nvGrpSpPr>
            <p:cNvPr id="3" name="27199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  <p:cNvGrpSpPr>
              <a:grpSpLocks noChangeAspect="1"/>
            </p:cNvGrpSpPr>
            <p:nvPr/>
          </p:nvGrpSpPr>
          <p:grpSpPr>
            <a:xfrm>
              <a:off x="4195" y="3401"/>
              <a:ext cx="10811" cy="3998"/>
              <a:chOff x="-120114" y="1630475"/>
              <a:chExt cx="12204192" cy="4513150"/>
            </a:xfrm>
          </p:grpSpPr>
          <p:sp>
            <p:nvSpPr>
              <p:cNvPr id="4" name="ïṥ1íḋe"/>
              <p:cNvSpPr/>
              <p:nvPr/>
            </p:nvSpPr>
            <p:spPr>
              <a:xfrm>
                <a:off x="-120114" y="4343400"/>
                <a:ext cx="12204192" cy="1800225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5" name="íSlîḑè"/>
              <p:cNvSpPr/>
              <p:nvPr/>
            </p:nvSpPr>
            <p:spPr>
              <a:xfrm>
                <a:off x="763372" y="3218687"/>
                <a:ext cx="3126120" cy="2924937"/>
              </a:xfrm>
              <a:prstGeom prst="rect">
                <a:avLst/>
              </a:prstGeom>
              <a:solidFill>
                <a:srgbClr val="FFFFFF"/>
              </a:solidFill>
              <a:ln w="762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" name="îṡľiḍê"/>
              <p:cNvSpPr/>
              <p:nvPr/>
            </p:nvSpPr>
            <p:spPr>
              <a:xfrm>
                <a:off x="4532940" y="3218687"/>
                <a:ext cx="3126120" cy="2924937"/>
              </a:xfrm>
              <a:prstGeom prst="rect">
                <a:avLst/>
              </a:prstGeom>
              <a:solidFill>
                <a:srgbClr val="FFFFFF"/>
              </a:solidFill>
              <a:ln w="762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lIns="91440" tIns="45720" rIns="91440" bIns="45720" numCol="1" spcCol="0" rtlCol="0" fromWordArt="0" anchor="ctr" anchorCtr="0" forceAA="0" compatLnSpc="1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7" name="íṣľíḍe"/>
              <p:cNvSpPr/>
              <p:nvPr/>
            </p:nvSpPr>
            <p:spPr>
              <a:xfrm>
                <a:off x="8302508" y="3218687"/>
                <a:ext cx="3126120" cy="2924937"/>
              </a:xfrm>
              <a:prstGeom prst="rect">
                <a:avLst/>
              </a:prstGeom>
              <a:blipFill dpi="0"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762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8" name="íṥļiďe"/>
              <p:cNvSpPr txBox="1"/>
              <p:nvPr/>
            </p:nvSpPr>
            <p:spPr bwMode="auto">
              <a:xfrm>
                <a:off x="763372" y="1630475"/>
                <a:ext cx="10436124" cy="441804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txBody>
              <a:bodyPr wrap="square" lIns="91440" tIns="45720" rIns="91440" bIns="4572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zh-CN" altLang="en-US" sz="2000" b="1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智慧安全</a:t>
                </a:r>
                <a:endParaRPr lang="zh-CN" altLang="en-US" sz="2000" b="1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9" name="íSlïḍé"/>
              <p:cNvSpPr/>
              <p:nvPr/>
            </p:nvSpPr>
            <p:spPr bwMode="auto">
              <a:xfrm>
                <a:off x="742329" y="2319807"/>
                <a:ext cx="3126121" cy="8669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b="1" dirty="0" smtClean="0">
                    <a:cs typeface="+mn-ea"/>
                    <a:sym typeface="+mn-lt"/>
                  </a:rPr>
                  <a:t>智能考勤</a:t>
                </a:r>
                <a:endParaRPr lang="zh-CN" altLang="en-US" b="1" dirty="0" smtClean="0">
                  <a:cs typeface="+mn-ea"/>
                  <a:sym typeface="+mn-lt"/>
                </a:endParaRPr>
              </a:p>
            </p:txBody>
          </p:sp>
        </p:grpSp>
        <p:sp>
          <p:nvSpPr>
            <p:cNvPr id="45" name="íSlïḍé"/>
            <p:cNvSpPr/>
            <p:nvPr/>
          </p:nvSpPr>
          <p:spPr bwMode="auto">
            <a:xfrm>
              <a:off x="8298" y="4040"/>
              <a:ext cx="2769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b="1" dirty="0" smtClean="0">
                  <a:cs typeface="+mn-ea"/>
                  <a:sym typeface="+mn-lt"/>
                </a:rPr>
                <a:t>假条管理</a:t>
              </a:r>
              <a:endParaRPr lang="zh-CN" altLang="en-US" b="1" dirty="0" smtClean="0">
                <a:cs typeface="+mn-ea"/>
                <a:sym typeface="+mn-lt"/>
              </a:endParaRPr>
            </a:p>
          </p:txBody>
        </p:sp>
        <p:sp>
          <p:nvSpPr>
            <p:cNvPr id="46" name="íSlïḍé"/>
            <p:cNvSpPr/>
            <p:nvPr/>
          </p:nvSpPr>
          <p:spPr bwMode="auto">
            <a:xfrm>
              <a:off x="11618" y="4058"/>
              <a:ext cx="2769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b="1" dirty="0" smtClean="0">
                  <a:cs typeface="+mn-ea"/>
                  <a:sym typeface="+mn-lt"/>
                </a:rPr>
                <a:t>访客系统</a:t>
              </a:r>
              <a:endParaRPr lang="zh-CN" altLang="en-US" b="1" dirty="0" smtClean="0">
                <a:cs typeface="+mn-ea"/>
                <a:sym typeface="+mn-lt"/>
              </a:endParaRPr>
            </a:p>
          </p:txBody>
        </p:sp>
        <p:pic>
          <p:nvPicPr>
            <p:cNvPr id="2" name="图片 1" descr="屏幕快照 2019-08-23 下午2.02.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35" y="4867"/>
              <a:ext cx="2962" cy="2532"/>
            </a:xfrm>
            <a:prstGeom prst="rect">
              <a:avLst/>
            </a:prstGeom>
          </p:spPr>
        </p:pic>
        <p:grpSp>
          <p:nvGrpSpPr>
            <p:cNvPr id="13" name="组合 12"/>
            <p:cNvGrpSpPr/>
            <p:nvPr/>
          </p:nvGrpSpPr>
          <p:grpSpPr>
            <a:xfrm>
              <a:off x="4940" y="4867"/>
              <a:ext cx="2788" cy="2380"/>
              <a:chOff x="758" y="2151"/>
              <a:chExt cx="2788" cy="2380"/>
            </a:xfrm>
          </p:grpSpPr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58" y="2151"/>
                <a:ext cx="1445" cy="2381"/>
              </a:xfrm>
              <a:prstGeom prst="rect">
                <a:avLst/>
              </a:prstGeom>
            </p:spPr>
          </p:pic>
          <p:pic>
            <p:nvPicPr>
              <p:cNvPr id="12" name="图片 1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262" y="2151"/>
                <a:ext cx="1284" cy="2315"/>
              </a:xfrm>
              <a:prstGeom prst="rect">
                <a:avLst/>
              </a:prstGeom>
            </p:spPr>
          </p:pic>
        </p:grpSp>
      </p:grpSp>
    </p:spTree>
    <p:custDataLst>
      <p:tags r:id="rId5"/>
    </p:custData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智能软件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校园平台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68605" y="1518285"/>
            <a:ext cx="11682000" cy="4320000"/>
            <a:chOff x="4195" y="3401"/>
            <a:chExt cx="10810" cy="3998"/>
          </a:xfrm>
        </p:grpSpPr>
        <p:grpSp>
          <p:nvGrpSpPr>
            <p:cNvPr id="47" name="27199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  <p:cNvGrpSpPr>
              <a:grpSpLocks noChangeAspect="1"/>
            </p:cNvGrpSpPr>
            <p:nvPr/>
          </p:nvGrpSpPr>
          <p:grpSpPr>
            <a:xfrm>
              <a:off x="4195" y="3401"/>
              <a:ext cx="10811" cy="3998"/>
              <a:chOff x="-135918" y="1630475"/>
              <a:chExt cx="12204192" cy="4513150"/>
            </a:xfrm>
          </p:grpSpPr>
          <p:sp>
            <p:nvSpPr>
              <p:cNvPr id="48" name="ïṥ1íḋe"/>
              <p:cNvSpPr/>
              <p:nvPr/>
            </p:nvSpPr>
            <p:spPr>
              <a:xfrm>
                <a:off x="-135918" y="4343400"/>
                <a:ext cx="12204192" cy="1800225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49" name="íSlîḑè"/>
              <p:cNvSpPr/>
              <p:nvPr/>
            </p:nvSpPr>
            <p:spPr>
              <a:xfrm>
                <a:off x="763372" y="3218687"/>
                <a:ext cx="3126120" cy="2924937"/>
              </a:xfrm>
              <a:prstGeom prst="rect">
                <a:avLst/>
              </a:prstGeom>
              <a:blipFill dpi="0"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762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50" name="îṡľiḍê"/>
              <p:cNvSpPr/>
              <p:nvPr/>
            </p:nvSpPr>
            <p:spPr>
              <a:xfrm>
                <a:off x="4532940" y="3218687"/>
                <a:ext cx="3126120" cy="2924937"/>
              </a:xfrm>
              <a:prstGeom prst="rect">
                <a:avLst/>
              </a:prstGeom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762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51" name="íṣľíḍe"/>
              <p:cNvSpPr/>
              <p:nvPr/>
            </p:nvSpPr>
            <p:spPr>
              <a:xfrm>
                <a:off x="8302508" y="3218687"/>
                <a:ext cx="3126120" cy="2924937"/>
              </a:xfrm>
              <a:prstGeom prst="rect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762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52" name="íṥļiďe"/>
              <p:cNvSpPr txBox="1"/>
              <p:nvPr/>
            </p:nvSpPr>
            <p:spPr bwMode="auto">
              <a:xfrm>
                <a:off x="763372" y="1630475"/>
                <a:ext cx="10436124" cy="441804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txBody>
              <a:bodyPr wrap="square" lIns="91440" tIns="45720" rIns="91440" bIns="4572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zh-CN" altLang="en-US" sz="2000" b="1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智慧教学</a:t>
                </a:r>
                <a:endParaRPr lang="zh-CN" altLang="en-US" sz="2000" b="1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53" name="íSlïḍé"/>
              <p:cNvSpPr/>
              <p:nvPr/>
            </p:nvSpPr>
            <p:spPr bwMode="auto">
              <a:xfrm>
                <a:off x="742329" y="2319807"/>
                <a:ext cx="3126121" cy="8669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b="1" dirty="0">
                    <a:cs typeface="+mn-ea"/>
                    <a:sym typeface="+mn-lt"/>
                  </a:rPr>
                  <a:t>学</a:t>
                </a:r>
                <a:r>
                  <a:rPr lang="zh-CN" altLang="en-US" b="1" dirty="0" smtClean="0">
                    <a:cs typeface="+mn-ea"/>
                    <a:sym typeface="+mn-lt"/>
                  </a:rPr>
                  <a:t>情分析系统</a:t>
                </a:r>
                <a:endParaRPr lang="zh-CN" altLang="en-US" b="1" dirty="0" smtClean="0">
                  <a:cs typeface="+mn-ea"/>
                  <a:sym typeface="+mn-lt"/>
                </a:endParaRPr>
              </a:p>
            </p:txBody>
          </p:sp>
        </p:grpSp>
        <p:sp>
          <p:nvSpPr>
            <p:cNvPr id="54" name="íSlïḍé"/>
            <p:cNvSpPr/>
            <p:nvPr/>
          </p:nvSpPr>
          <p:spPr bwMode="auto">
            <a:xfrm>
              <a:off x="8312" y="4040"/>
              <a:ext cx="2769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endParaRPr lang="en-US" altLang="zh-CN" sz="1100" dirty="0">
                <a:cs typeface="+mn-ea"/>
                <a:sym typeface="+mn-lt"/>
              </a:endParaRPr>
            </a:p>
          </p:txBody>
        </p:sp>
        <p:sp>
          <p:nvSpPr>
            <p:cNvPr id="55" name="íSlïḍé"/>
            <p:cNvSpPr/>
            <p:nvPr/>
          </p:nvSpPr>
          <p:spPr bwMode="auto">
            <a:xfrm>
              <a:off x="11632" y="4058"/>
              <a:ext cx="2769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b="1" dirty="0">
                  <a:cs typeface="+mn-ea"/>
                  <a:sym typeface="+mn-lt"/>
                </a:rPr>
                <a:t>选修课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  <p:sp>
          <p:nvSpPr>
            <p:cNvPr id="66" name="íSlïḍé"/>
            <p:cNvSpPr/>
            <p:nvPr/>
          </p:nvSpPr>
          <p:spPr bwMode="auto">
            <a:xfrm>
              <a:off x="8229" y="4003"/>
              <a:ext cx="2769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b="1" dirty="0" smtClean="0">
                  <a:cs typeface="+mn-ea"/>
                  <a:sym typeface="+mn-lt"/>
                </a:rPr>
                <a:t>课程表</a:t>
              </a:r>
              <a:endParaRPr lang="zh-CN" altLang="en-US" b="1" dirty="0" smtClean="0">
                <a:cs typeface="+mn-ea"/>
                <a:sym typeface="+mn-lt"/>
              </a:endParaRPr>
            </a:p>
          </p:txBody>
        </p:sp>
      </p:grpSp>
    </p:spTree>
    <p:custDataLst>
      <p:tags r:id="rId4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智能软件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校园平台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55270" y="1532255"/>
            <a:ext cx="11682000" cy="4320000"/>
            <a:chOff x="4195" y="3401"/>
            <a:chExt cx="10810" cy="3998"/>
          </a:xfrm>
        </p:grpSpPr>
        <p:grpSp>
          <p:nvGrpSpPr>
            <p:cNvPr id="56" name="271992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  <p:cNvGrpSpPr>
              <a:grpSpLocks noChangeAspect="1"/>
            </p:cNvGrpSpPr>
            <p:nvPr/>
          </p:nvGrpSpPr>
          <p:grpSpPr>
            <a:xfrm>
              <a:off x="4195" y="3401"/>
              <a:ext cx="10811" cy="3998"/>
              <a:chOff x="-135918" y="1630475"/>
              <a:chExt cx="12204192" cy="4513149"/>
            </a:xfrm>
          </p:grpSpPr>
          <p:sp>
            <p:nvSpPr>
              <p:cNvPr id="57" name="ïṥ1íḋe"/>
              <p:cNvSpPr/>
              <p:nvPr/>
            </p:nvSpPr>
            <p:spPr>
              <a:xfrm>
                <a:off x="-135918" y="4342271"/>
                <a:ext cx="12204192" cy="1800225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58" name="íSlîḑè"/>
              <p:cNvSpPr/>
              <p:nvPr/>
            </p:nvSpPr>
            <p:spPr>
              <a:xfrm>
                <a:off x="763372" y="3218687"/>
                <a:ext cx="3126120" cy="2924937"/>
              </a:xfrm>
              <a:prstGeom prst="rect">
                <a:avLst/>
              </a:prstGeom>
              <a:blipFill dpi="0" rotWithShape="1">
                <a:blip r:embed="rId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762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59" name="îṡľiḍê"/>
              <p:cNvSpPr/>
              <p:nvPr/>
            </p:nvSpPr>
            <p:spPr>
              <a:xfrm>
                <a:off x="4532940" y="3218687"/>
                <a:ext cx="3126120" cy="2924937"/>
              </a:xfrm>
              <a:prstGeom prst="rect">
                <a:avLst/>
              </a:prstGeom>
              <a:blipFill dpi="0"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762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0" name="íṣľíḍe"/>
              <p:cNvSpPr/>
              <p:nvPr/>
            </p:nvSpPr>
            <p:spPr>
              <a:xfrm>
                <a:off x="8302508" y="3218687"/>
                <a:ext cx="3126120" cy="2924937"/>
              </a:xfrm>
              <a:prstGeom prst="rect">
                <a:avLst/>
              </a:prstGeom>
              <a:blipFill dpi="0"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762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>
                  <a:cs typeface="+mn-ea"/>
                  <a:sym typeface="+mn-lt"/>
                </a:endParaRPr>
              </a:p>
            </p:txBody>
          </p:sp>
          <p:sp>
            <p:nvSpPr>
              <p:cNvPr id="61" name="íṥļiďe"/>
              <p:cNvSpPr txBox="1"/>
              <p:nvPr/>
            </p:nvSpPr>
            <p:spPr bwMode="auto">
              <a:xfrm>
                <a:off x="763372" y="1630475"/>
                <a:ext cx="10436124" cy="441804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txBody>
              <a:bodyPr wrap="square" lIns="91440" tIns="45720" rIns="91440" bIns="4572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</a:pPr>
                <a:r>
                  <a:rPr lang="zh-CN" altLang="en-US" sz="2000" b="1" dirty="0" smtClean="0">
                    <a:solidFill>
                      <a:schemeClr val="bg1"/>
                    </a:solidFill>
                    <a:cs typeface="+mn-ea"/>
                    <a:sym typeface="+mn-lt"/>
                  </a:rPr>
                  <a:t>智慧教务</a:t>
                </a:r>
                <a:endParaRPr lang="zh-CN" altLang="en-US" sz="2000" b="1" dirty="0" smtClean="0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2" name="íSlïḍé"/>
              <p:cNvSpPr/>
              <p:nvPr/>
            </p:nvSpPr>
            <p:spPr bwMode="auto">
              <a:xfrm>
                <a:off x="742329" y="2319807"/>
                <a:ext cx="3126121" cy="8669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rm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zh-CN" altLang="en-US" b="1" dirty="0" smtClean="0">
                    <a:cs typeface="+mn-ea"/>
                    <a:sym typeface="+mn-lt"/>
                  </a:rPr>
                  <a:t>校园</a:t>
                </a:r>
                <a:r>
                  <a:rPr lang="en-US" altLang="zh-CN" b="1" dirty="0" smtClean="0">
                    <a:cs typeface="+mn-ea"/>
                    <a:sym typeface="+mn-lt"/>
                  </a:rPr>
                  <a:t>OA</a:t>
                </a:r>
                <a:endParaRPr lang="en-US" altLang="zh-CN" b="1" dirty="0" smtClean="0">
                  <a:cs typeface="+mn-ea"/>
                  <a:sym typeface="+mn-lt"/>
                </a:endParaRPr>
              </a:p>
            </p:txBody>
          </p:sp>
        </p:grpSp>
        <p:sp>
          <p:nvSpPr>
            <p:cNvPr id="63" name="íSlïḍé"/>
            <p:cNvSpPr/>
            <p:nvPr/>
          </p:nvSpPr>
          <p:spPr bwMode="auto">
            <a:xfrm>
              <a:off x="8312" y="4040"/>
              <a:ext cx="2769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b="1" dirty="0" smtClean="0">
                  <a:cs typeface="+mn-ea"/>
                  <a:sym typeface="+mn-lt"/>
                </a:rPr>
                <a:t>固定资产管理</a:t>
              </a:r>
              <a:endParaRPr lang="zh-CN" altLang="en-US" b="1" dirty="0" smtClean="0">
                <a:cs typeface="+mn-ea"/>
                <a:sym typeface="+mn-lt"/>
              </a:endParaRPr>
            </a:p>
          </p:txBody>
        </p:sp>
        <p:sp>
          <p:nvSpPr>
            <p:cNvPr id="64" name="íSlïḍé"/>
            <p:cNvSpPr/>
            <p:nvPr/>
          </p:nvSpPr>
          <p:spPr bwMode="auto">
            <a:xfrm>
              <a:off x="11632" y="4058"/>
              <a:ext cx="2769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endParaRPr lang="en-US" altLang="zh-CN" sz="1100" dirty="0">
                <a:cs typeface="+mn-ea"/>
                <a:sym typeface="+mn-lt"/>
              </a:endParaRPr>
            </a:p>
          </p:txBody>
        </p:sp>
        <p:sp>
          <p:nvSpPr>
            <p:cNvPr id="65" name="íSlïḍé"/>
            <p:cNvSpPr/>
            <p:nvPr/>
          </p:nvSpPr>
          <p:spPr bwMode="auto">
            <a:xfrm>
              <a:off x="11651" y="4026"/>
              <a:ext cx="2769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zh-CN" altLang="en-US" b="1" dirty="0" smtClean="0">
                  <a:cs typeface="+mn-ea"/>
                  <a:sym typeface="+mn-lt"/>
                </a:rPr>
                <a:t>报修系统</a:t>
              </a:r>
              <a:endParaRPr lang="zh-CN" altLang="en-US" b="1" dirty="0" smtClean="0">
                <a:cs typeface="+mn-ea"/>
                <a:sym typeface="+mn-lt"/>
              </a:endParaRPr>
            </a:p>
          </p:txBody>
        </p:sp>
      </p:grpSp>
    </p:spTree>
    <p:custDataLst>
      <p:tags r:id="rId4"/>
    </p:custData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89500" y="3203575"/>
            <a:ext cx="5419185" cy="895350"/>
          </a:xfrm>
        </p:spPr>
        <p:txBody>
          <a:bodyPr>
            <a:normAutofit/>
          </a:bodyPr>
          <a:lstStyle/>
          <a:p>
            <a:r>
              <a:rPr lang="zh-CN" altLang="en-US" sz="4000" spc="-150">
                <a:sym typeface="+mn-lt"/>
              </a:rPr>
              <a:t>二、</a:t>
            </a:r>
            <a:r>
              <a:rPr lang="zh-CN" altLang="en-US" sz="4000">
                <a:sym typeface="+mn-lt"/>
              </a:rPr>
              <a:t>重点应用与操作</a:t>
            </a:r>
            <a:endParaRPr lang="en-US" altLang="zh-CN" sz="400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校园安全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学生考勤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2" name="图片 1" descr="微信图片_201908271426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835" y="1279525"/>
            <a:ext cx="2430001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 descr="微信图片_201908271426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890" y="1279525"/>
            <a:ext cx="2430001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 descr="微信图片_2019082714265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375" y="1279525"/>
            <a:ext cx="2430001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5" name="虚尾箭头 4"/>
          <p:cNvSpPr/>
          <p:nvPr/>
        </p:nvSpPr>
        <p:spPr>
          <a:xfrm>
            <a:off x="3015615" y="344487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微信图片_201811161545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79255" y="1279525"/>
            <a:ext cx="2433798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2" name="虚尾箭头 11"/>
          <p:cNvSpPr/>
          <p:nvPr/>
        </p:nvSpPr>
        <p:spPr>
          <a:xfrm>
            <a:off x="5932805" y="344487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虚尾箭头 12"/>
          <p:cNvSpPr/>
          <p:nvPr/>
        </p:nvSpPr>
        <p:spPr>
          <a:xfrm>
            <a:off x="8853805" y="344487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3579495" y="3124200"/>
            <a:ext cx="2095500" cy="2971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6" name="图片 15" descr="1995735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3100" y="3335020"/>
            <a:ext cx="914400" cy="91440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校园安全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请假管理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(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审批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)</a:t>
            </a:r>
            <a:endParaRPr lang="en-US" altLang="zh-CN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5" name="图片 4" descr="微信图片_20190827144850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66510" y="1270000"/>
            <a:ext cx="2429999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图片 8" descr="微信图片_201908271426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785" y="1269365"/>
            <a:ext cx="2430001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1" name="图片 10" descr="微信图片_201908271534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810" y="1269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图片 15" descr="1995735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3570" y="4314825"/>
            <a:ext cx="914400" cy="914400"/>
          </a:xfrm>
          <a:prstGeom prst="rect">
            <a:avLst/>
          </a:prstGeom>
        </p:spPr>
      </p:pic>
      <p:pic>
        <p:nvPicPr>
          <p:cNvPr id="12" name="图片 11" descr="微信图片_201908271540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8310" y="1269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3" name="虚尾箭头 12"/>
          <p:cNvSpPr/>
          <p:nvPr/>
        </p:nvSpPr>
        <p:spPr>
          <a:xfrm>
            <a:off x="3003550" y="338201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虚尾箭头 13"/>
          <p:cNvSpPr/>
          <p:nvPr/>
        </p:nvSpPr>
        <p:spPr>
          <a:xfrm>
            <a:off x="5948680" y="338201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虚尾箭头 14"/>
          <p:cNvSpPr/>
          <p:nvPr/>
        </p:nvSpPr>
        <p:spPr>
          <a:xfrm>
            <a:off x="8919210" y="338201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3600450" y="3007360"/>
            <a:ext cx="971550" cy="2971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7319645" y="5295900"/>
            <a:ext cx="523875" cy="26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7"/>
    </p:custData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校园安全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请假管理（请假）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6" name="图片 5" descr="微信图片_201908271448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785" y="1268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2" name="图片 1" descr="微信图片_201908271534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6255" y="1268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8" name="矩形 17"/>
          <p:cNvSpPr/>
          <p:nvPr/>
        </p:nvSpPr>
        <p:spPr>
          <a:xfrm>
            <a:off x="2496820" y="1464628"/>
            <a:ext cx="372110" cy="26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" name="图片 2" descr="微信图片_2019082715341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6615" y="1268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 descr="微信图片_2019082715341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5395" y="1268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3" name="虚尾箭头 12"/>
          <p:cNvSpPr/>
          <p:nvPr/>
        </p:nvSpPr>
        <p:spPr>
          <a:xfrm>
            <a:off x="2985135" y="338074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虚尾箭头 7"/>
          <p:cNvSpPr/>
          <p:nvPr/>
        </p:nvSpPr>
        <p:spPr>
          <a:xfrm>
            <a:off x="5948045" y="338074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479540" y="5275263"/>
            <a:ext cx="523875" cy="26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虚尾箭头 9"/>
          <p:cNvSpPr/>
          <p:nvPr/>
        </p:nvSpPr>
        <p:spPr>
          <a:xfrm>
            <a:off x="8938260" y="338074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家校互动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班级圈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2" name="图片 1" descr="微信图片_20190827160149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2525" y="1268730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 descr="微信图片_201908271601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970" y="1269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4" name="图片 3" descr="微信图片_201908271601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430" y="1269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图片 15" descr="1995735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11985" y="2733675"/>
            <a:ext cx="914400" cy="9144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7011670" y="1464628"/>
            <a:ext cx="372110" cy="26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830560" y="1464628"/>
            <a:ext cx="372110" cy="26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虚尾箭头 12"/>
          <p:cNvSpPr/>
          <p:nvPr/>
        </p:nvSpPr>
        <p:spPr>
          <a:xfrm>
            <a:off x="4128135" y="338137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虚尾箭头 5"/>
          <p:cNvSpPr/>
          <p:nvPr/>
        </p:nvSpPr>
        <p:spPr>
          <a:xfrm>
            <a:off x="7931785" y="338137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923925" y="6011545"/>
            <a:ext cx="7848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简版班圈、通知、作业与正常模式区别</a:t>
            </a:r>
            <a:r>
              <a:rPr lang="en-US" altLang="zh-CN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 </a:t>
            </a:r>
            <a:r>
              <a:rPr lang="zh-CN" altLang="en-US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简短</a:t>
            </a:r>
            <a:r>
              <a:rPr lang="zh-CN" altLang="en-US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阅读模式与全文阅读</a:t>
            </a:r>
            <a:endParaRPr lang="zh-CN" altLang="en-US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custDataLst>
      <p:tags r:id="rId6"/>
    </p:custData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家校互动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作业通知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5" name="图片 4" descr="微信图片_2019082716014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4430" y="1269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 descr="1995735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2135" y="2695575"/>
            <a:ext cx="914400" cy="914400"/>
          </a:xfrm>
          <a:prstGeom prst="rect">
            <a:avLst/>
          </a:prstGeom>
        </p:spPr>
      </p:pic>
      <p:pic>
        <p:nvPicPr>
          <p:cNvPr id="7" name="图片 6" descr="19957350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6035" y="3375025"/>
            <a:ext cx="914400" cy="914400"/>
          </a:xfrm>
          <a:prstGeom prst="rect">
            <a:avLst/>
          </a:prstGeom>
        </p:spPr>
      </p:pic>
      <p:pic>
        <p:nvPicPr>
          <p:cNvPr id="8" name="图片 7" descr="微信图片_201908271612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6970" y="1262380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图片 8" descr="微信图片_201908271612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3780" y="1262380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8" name="矩形 17"/>
          <p:cNvSpPr/>
          <p:nvPr/>
        </p:nvSpPr>
        <p:spPr>
          <a:xfrm>
            <a:off x="7025005" y="1464628"/>
            <a:ext cx="372110" cy="26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431020" y="1464945"/>
            <a:ext cx="876300" cy="26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虚尾箭头 12"/>
          <p:cNvSpPr/>
          <p:nvPr/>
        </p:nvSpPr>
        <p:spPr>
          <a:xfrm>
            <a:off x="4128135" y="337502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虚尾箭头 10"/>
          <p:cNvSpPr/>
          <p:nvPr/>
        </p:nvSpPr>
        <p:spPr>
          <a:xfrm>
            <a:off x="7877810" y="338201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教务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成绩管理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2" name="文本框 11">
            <a:hlinkClick r:id="rId1" action="ppaction://hlinksldjump"/>
          </p:cNvPr>
          <p:cNvSpPr txBox="1"/>
          <p:nvPr/>
        </p:nvSpPr>
        <p:spPr>
          <a:xfrm>
            <a:off x="725170" y="1029335"/>
            <a:ext cx="11053445" cy="3397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ctr">
              <a:lnSpc>
                <a:spcPct val="90000"/>
              </a:lnSpc>
              <a:buNone/>
            </a:pPr>
            <a:r>
              <a:rPr lang="en-US" altLang="zh-CN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PC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端整理表格、上传成绩，发送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3" name="图片 2" descr="微信图片_201811182121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1391920"/>
            <a:ext cx="10058400" cy="4874260"/>
          </a:xfrm>
          <a:prstGeom prst="rect">
            <a:avLst/>
          </a:prstGeom>
        </p:spPr>
      </p:pic>
      <p:pic>
        <p:nvPicPr>
          <p:cNvPr id="4" name="图片 3" descr="图片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435" y="1617980"/>
            <a:ext cx="10057765" cy="482155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>
            <p:custDataLst>
              <p:tags r:id="rId1"/>
            </p:custDataLst>
          </p:nvPr>
        </p:nvSpPr>
        <p:spPr>
          <a:xfrm rot="17740647">
            <a:off x="1219861" y="4605192"/>
            <a:ext cx="447984" cy="4479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16" name="矩形 15"/>
          <p:cNvSpPr/>
          <p:nvPr>
            <p:custDataLst>
              <p:tags r:id="rId2"/>
            </p:custDataLst>
          </p:nvPr>
        </p:nvSpPr>
        <p:spPr>
          <a:xfrm rot="17740647">
            <a:off x="686923" y="4784680"/>
            <a:ext cx="280256" cy="280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grpSp>
        <p:nvGrpSpPr>
          <p:cNvPr id="28" name="组合 27"/>
          <p:cNvGrpSpPr/>
          <p:nvPr>
            <p:custDataLst>
              <p:tags r:id="rId3"/>
            </p:custDataLst>
          </p:nvPr>
        </p:nvGrpSpPr>
        <p:grpSpPr>
          <a:xfrm rot="19279997">
            <a:off x="733894" y="201806"/>
            <a:ext cx="4609534" cy="7748958"/>
            <a:chOff x="1378576" y="-791779"/>
            <a:chExt cx="4609534" cy="7748958"/>
          </a:xfrm>
        </p:grpSpPr>
        <p:cxnSp>
          <p:nvCxnSpPr>
            <p:cNvPr id="18" name="直接连接符 17"/>
            <p:cNvCxnSpPr/>
            <p:nvPr>
              <p:custDataLst>
                <p:tags r:id="rId4"/>
              </p:custDataLst>
            </p:nvPr>
          </p:nvCxnSpPr>
          <p:spPr>
            <a:xfrm>
              <a:off x="1378576" y="-791779"/>
              <a:ext cx="3444010" cy="738094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2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5"/>
              </p:custDataLst>
            </p:nvPr>
          </p:nvCxnSpPr>
          <p:spPr>
            <a:xfrm>
              <a:off x="4931713" y="4693186"/>
              <a:ext cx="1056397" cy="226399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  <a:alpha val="2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7"/>
          <p:cNvSpPr/>
          <p:nvPr>
            <p:custDataLst>
              <p:tags r:id="rId6"/>
            </p:custDataLst>
          </p:nvPr>
        </p:nvSpPr>
        <p:spPr>
          <a:xfrm>
            <a:off x="438150" y="189865"/>
            <a:ext cx="1517650" cy="734695"/>
          </a:xfrm>
          <a:prstGeom prst="rect">
            <a:avLst/>
          </a:prstGeom>
        </p:spPr>
        <p:txBody>
          <a:bodyPr vert="horz" lIns="91440" tIns="46800" rIns="91440" bIns="46800" rtlCol="0" anchor="ctr"/>
          <a:lstStyle/>
          <a:p>
            <a:pPr lvl="0">
              <a:lnSpc>
                <a:spcPct val="140000"/>
              </a:lnSpc>
              <a:spcBef>
                <a:spcPct val="0"/>
              </a:spcBef>
              <a:defRPr/>
            </a:pPr>
            <a:r>
              <a:rPr lang="zh-CN" altLang="en-US" sz="3600" b="1" noProof="1">
                <a:latin typeface="微软雅黑" panose="020B0503020204020204" charset="-122"/>
                <a:ea typeface="微软雅黑" panose="020B0503020204020204" charset="-122"/>
                <a:cs typeface="+mj-cs"/>
                <a:sym typeface="+mn-lt"/>
              </a:rPr>
              <a:t>目录</a:t>
            </a:r>
            <a:endParaRPr lang="zh-CN" altLang="en-US" sz="3600" b="1" noProof="1">
              <a:latin typeface="微软雅黑" panose="020B0503020204020204" charset="-122"/>
              <a:ea typeface="微软雅黑" panose="020B0503020204020204" charset="-122"/>
              <a:cs typeface="+mj-cs"/>
              <a:sym typeface="+mn-lt"/>
            </a:endParaRPr>
          </a:p>
        </p:txBody>
      </p:sp>
      <p:sp>
        <p:nvSpPr>
          <p:cNvPr id="29" name="Isosceles Triangle 32"/>
          <p:cNvSpPr/>
          <p:nvPr>
            <p:custDataLst>
              <p:tags r:id="rId7"/>
            </p:custDataLst>
          </p:nvPr>
        </p:nvSpPr>
        <p:spPr>
          <a:xfrm>
            <a:off x="4717143" y="6268556"/>
            <a:ext cx="2254786" cy="589444"/>
          </a:xfrm>
          <a:prstGeom prst="triangl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30" name="Isosceles Triangle 33"/>
          <p:cNvSpPr/>
          <p:nvPr>
            <p:custDataLst>
              <p:tags r:id="rId8"/>
            </p:custDataLst>
          </p:nvPr>
        </p:nvSpPr>
        <p:spPr>
          <a:xfrm>
            <a:off x="5220071" y="6268556"/>
            <a:ext cx="2254786" cy="589444"/>
          </a:xfrm>
          <a:prstGeom prst="triangle">
            <a:avLst/>
          </a:pr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sym typeface="+mn-lt"/>
            </a:endParaRPr>
          </a:p>
        </p:txBody>
      </p:sp>
      <p:sp>
        <p:nvSpPr>
          <p:cNvPr id="50" name="椭圆 49"/>
          <p:cNvSpPr/>
          <p:nvPr/>
        </p:nvSpPr>
        <p:spPr>
          <a:xfrm>
            <a:off x="438136" y="1538535"/>
            <a:ext cx="1353848" cy="1353961"/>
          </a:xfrm>
          <a:prstGeom prst="ellipse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015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613302" y="1713715"/>
            <a:ext cx="1003517" cy="1003601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77800" dist="101600" dir="72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04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0</a:t>
            </a:r>
            <a:r>
              <a:rPr lang="en-US" sz="304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1</a:t>
            </a:r>
            <a:endParaRPr lang="en-US" sz="304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2" name="椭圆 51"/>
          <p:cNvSpPr/>
          <p:nvPr/>
        </p:nvSpPr>
        <p:spPr>
          <a:xfrm>
            <a:off x="438136" y="3949630"/>
            <a:ext cx="1353848" cy="1353961"/>
          </a:xfrm>
          <a:prstGeom prst="ellipse">
            <a:avLst/>
          </a:prstGeom>
          <a:noFill/>
          <a:ln w="285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015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3" name="椭圆 52"/>
          <p:cNvSpPr/>
          <p:nvPr/>
        </p:nvSpPr>
        <p:spPr>
          <a:xfrm>
            <a:off x="613302" y="4124810"/>
            <a:ext cx="1003517" cy="1003601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outerShdw blurRad="177800" dist="101600" dir="72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0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0</a:t>
            </a:r>
            <a:r>
              <a:rPr lang="en-US" sz="304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2</a:t>
            </a:r>
            <a:endParaRPr lang="en-US" sz="304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1874065" y="1380600"/>
            <a:ext cx="1655721" cy="3683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dirty="0">
                <a:solidFill>
                  <a:srgbClr val="18478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产品简介</a:t>
            </a:r>
            <a:endParaRPr lang="zh-CN" altLang="en-US" b="1" dirty="0">
              <a:solidFill>
                <a:srgbClr val="18478F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cxnSp>
        <p:nvCxnSpPr>
          <p:cNvPr id="57" name="直接连接符 56"/>
          <p:cNvCxnSpPr/>
          <p:nvPr/>
        </p:nvCxnSpPr>
        <p:spPr>
          <a:xfrm flipV="1">
            <a:off x="1873885" y="1707515"/>
            <a:ext cx="9580880" cy="635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本框 59"/>
          <p:cNvSpPr txBox="1"/>
          <p:nvPr/>
        </p:nvSpPr>
        <p:spPr>
          <a:xfrm>
            <a:off x="1955800" y="1748790"/>
            <a:ext cx="29337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硬件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人脸识别考勤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2.4G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考勤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消费系统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4325620" y="1748790"/>
            <a:ext cx="29337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软件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</a:t>
            </a:r>
            <a:r>
              <a:rPr 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</a:t>
            </a:r>
            <a:r>
              <a:rPr 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管理平台</a:t>
            </a:r>
            <a:endParaRPr 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App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（小程序）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1955800" y="4229735"/>
            <a:ext cx="29337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校园安全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·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学生考勤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请假管理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65" name="直接连接符 64"/>
          <p:cNvCxnSpPr/>
          <p:nvPr/>
        </p:nvCxnSpPr>
        <p:spPr>
          <a:xfrm flipV="1">
            <a:off x="1955800" y="4119880"/>
            <a:ext cx="9519920" cy="14605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矩形 65"/>
          <p:cNvSpPr/>
          <p:nvPr/>
        </p:nvSpPr>
        <p:spPr>
          <a:xfrm>
            <a:off x="1955800" y="3756660"/>
            <a:ext cx="2760980" cy="3683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1" dirty="0">
                <a:solidFill>
                  <a:srgbClr val="18478F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重点应用与操作</a:t>
            </a:r>
            <a:endParaRPr lang="zh-CN" altLang="en-US" b="1" dirty="0">
              <a:solidFill>
                <a:srgbClr val="18478F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4325620" y="4229735"/>
            <a:ext cx="29337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b.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家校互动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·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班级圈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作业通知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6757670" y="4229735"/>
            <a:ext cx="2933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c.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教务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·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成绩管理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9077960" y="4229735"/>
            <a:ext cx="2933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d.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务</a:t>
            </a:r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en-US" altLang="zh-CN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· </a:t>
            </a: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短信管理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9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教务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成绩管理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38785" y="902335"/>
            <a:ext cx="9671050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1800" b="0"/>
              <a:t>app</a:t>
            </a:r>
            <a:r>
              <a:rPr lang="zh-CN" altLang="en-US" sz="1800" b="0"/>
              <a:t>端</a:t>
            </a:r>
            <a:r>
              <a:rPr lang="zh-CN" altLang="en-US" sz="1800" b="0"/>
              <a:t>查看本班学生考试成绩。可查看班级每个学生、每门科目成绩情况</a:t>
            </a:r>
            <a:endParaRPr lang="zh-CN" altLang="en-US"/>
          </a:p>
        </p:txBody>
      </p:sp>
      <p:pic>
        <p:nvPicPr>
          <p:cNvPr id="2" name="图片 1" descr="微信图片_201908271644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785" y="1560830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 descr="微信图片_2019082716423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270" y="156019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 descr="微信图片_2019082716423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215" y="1559560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 descr="微信图片_2019082716423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8160" y="1560830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 descr="1995735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96975" y="4081145"/>
            <a:ext cx="914400" cy="914400"/>
          </a:xfrm>
          <a:prstGeom prst="rect">
            <a:avLst/>
          </a:prstGeom>
        </p:spPr>
      </p:pic>
      <p:sp>
        <p:nvSpPr>
          <p:cNvPr id="13" name="虚尾箭头 12"/>
          <p:cNvSpPr/>
          <p:nvPr/>
        </p:nvSpPr>
        <p:spPr>
          <a:xfrm>
            <a:off x="3011805" y="367284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5192395" y="4995545"/>
            <a:ext cx="600075" cy="5594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虚尾箭头 7"/>
          <p:cNvSpPr/>
          <p:nvPr/>
        </p:nvSpPr>
        <p:spPr>
          <a:xfrm>
            <a:off x="5992495" y="367347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249285" y="1795145"/>
            <a:ext cx="600075" cy="2038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虚尾箭头 10"/>
          <p:cNvSpPr/>
          <p:nvPr/>
        </p:nvSpPr>
        <p:spPr>
          <a:xfrm>
            <a:off x="8981440" y="367347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9509760" y="3077845"/>
            <a:ext cx="600075" cy="2038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7"/>
    </p:custData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教务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成绩管理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2" name="图片 1" descr="微信图片_201908271642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785" y="1268730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 descr="微信图片_201908271642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5135" y="1269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5" name="图片 4" descr="微信图片_2019082716423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930" y="126809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图片 6" descr="微信图片_2019082716423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900" y="1269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8" name="矩形 17"/>
          <p:cNvSpPr/>
          <p:nvPr/>
        </p:nvSpPr>
        <p:spPr>
          <a:xfrm>
            <a:off x="3795395" y="5240655"/>
            <a:ext cx="1593850" cy="2762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虚尾箭头 12"/>
          <p:cNvSpPr/>
          <p:nvPr/>
        </p:nvSpPr>
        <p:spPr>
          <a:xfrm>
            <a:off x="2975610" y="338074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虚尾箭头 7"/>
          <p:cNvSpPr/>
          <p:nvPr/>
        </p:nvSpPr>
        <p:spPr>
          <a:xfrm>
            <a:off x="5874385" y="338010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虚尾箭头 8"/>
          <p:cNvSpPr/>
          <p:nvPr/>
        </p:nvSpPr>
        <p:spPr>
          <a:xfrm>
            <a:off x="8884285" y="3380105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637145" y="1920240"/>
            <a:ext cx="869950" cy="4756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50275" y="1270000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校务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短信管理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pic>
        <p:nvPicPr>
          <p:cNvPr id="2" name="图片 1" descr="微信图片_2019082716295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6970" y="1269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图片 2" descr="微信图片_2019082716295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925" y="1269365"/>
            <a:ext cx="2430000" cy="4320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 descr="19957350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807335" y="2238375"/>
            <a:ext cx="914400" cy="914400"/>
          </a:xfrm>
          <a:prstGeom prst="rect">
            <a:avLst/>
          </a:prstGeom>
        </p:spPr>
      </p:pic>
      <p:sp>
        <p:nvSpPr>
          <p:cNvPr id="13" name="虚尾箭头 12"/>
          <p:cNvSpPr/>
          <p:nvPr/>
        </p:nvSpPr>
        <p:spPr>
          <a:xfrm>
            <a:off x="4267200" y="338074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虚尾箭头 4"/>
          <p:cNvSpPr/>
          <p:nvPr/>
        </p:nvSpPr>
        <p:spPr>
          <a:xfrm>
            <a:off x="7825740" y="3382010"/>
            <a:ext cx="295275" cy="9525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10608310" y="1464628"/>
            <a:ext cx="372110" cy="26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7025005" y="1464628"/>
            <a:ext cx="372110" cy="2647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494768" y="996269"/>
            <a:ext cx="7202922" cy="1891697"/>
          </a:xfrm>
          <a:ln>
            <a:noFill/>
          </a:ln>
        </p:spPr>
        <p:txBody>
          <a:bodyPr/>
          <a:p>
            <a:pPr algn="ctr"/>
            <a:r>
              <a:rPr lang="en-US" altLang="zh-CN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ang="5400000" scaled="0"/>
                </a:gradFill>
              </a:rPr>
              <a:t>THANKS!</a:t>
            </a:r>
            <a:endParaRPr lang="en-US" altLang="zh-CN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ang="5400000" scaled="0"/>
              </a:gradFill>
            </a:endParaRPr>
          </a:p>
        </p:txBody>
      </p:sp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  <p:bldLst>
      <p:bldP spid="2" grpId="0"/>
      <p:bldP spid="2" grpId="1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089500" y="3203575"/>
            <a:ext cx="5419185" cy="895350"/>
          </a:xfrm>
        </p:spPr>
        <p:txBody>
          <a:bodyPr>
            <a:normAutofit/>
          </a:bodyPr>
          <a:lstStyle/>
          <a:p>
            <a:r>
              <a:rPr lang="zh-CN" altLang="en-US" sz="4000" spc="-150">
                <a:sym typeface="+mn-lt"/>
              </a:rPr>
              <a:t>一、产品</a:t>
            </a:r>
            <a:r>
              <a:rPr lang="zh-CN" altLang="en-US" sz="4000">
                <a:sym typeface="+mn-lt"/>
              </a:rPr>
              <a:t>简介</a:t>
            </a:r>
            <a:endParaRPr lang="zh-CN" altLang="en-US" sz="4000" dirty="0"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235" y="207010"/>
            <a:ext cx="11733530" cy="64439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43675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智能硬件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校门考勤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43" name="271994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/>
          <p:cNvGrpSpPr>
            <a:grpSpLocks noChangeAspect="1"/>
          </p:cNvGrpSpPr>
          <p:nvPr/>
        </p:nvGrpSpPr>
        <p:grpSpPr>
          <a:xfrm>
            <a:off x="351790" y="1017905"/>
            <a:ext cx="11488014" cy="5400000"/>
            <a:chOff x="3046" y="1130300"/>
            <a:chExt cx="12185906" cy="5727701"/>
          </a:xfrm>
        </p:grpSpPr>
        <p:sp>
          <p:nvSpPr>
            <p:cNvPr id="44" name="i$1iḑê"/>
            <p:cNvSpPr/>
            <p:nvPr/>
          </p:nvSpPr>
          <p:spPr>
            <a:xfrm>
              <a:off x="3046" y="5257801"/>
              <a:ext cx="12185906" cy="1600200"/>
            </a:xfrm>
            <a:prstGeom prst="rect">
              <a:avLst/>
            </a:prstGeom>
            <a:solidFill>
              <a:srgbClr val="121828"/>
            </a:solidFill>
            <a:ln w="63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51435" tIns="25718" rIns="51435" bIns="25718" numCol="1" spcCol="0" rtlCol="0" fromWordArt="0" anchor="ctr" anchorCtr="0" forceAA="0" compatLnSpc="1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015">
                <a:solidFill>
                  <a:srgbClr val="002060"/>
                </a:solidFill>
                <a:cs typeface="+mn-ea"/>
                <a:sym typeface="+mn-lt"/>
              </a:endParaRPr>
            </a:p>
          </p:txBody>
        </p:sp>
        <p:sp>
          <p:nvSpPr>
            <p:cNvPr id="46" name="îṧļidé"/>
            <p:cNvSpPr/>
            <p:nvPr/>
          </p:nvSpPr>
          <p:spPr>
            <a:xfrm>
              <a:off x="1373124" y="2112132"/>
              <a:ext cx="4722876" cy="3701796"/>
            </a:xfrm>
            <a:prstGeom prst="rect">
              <a:avLst/>
            </a:prstGeom>
            <a:blipFill dpi="0" rotWithShape="1">
              <a:blip r:embed="rId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63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51435" tIns="25718" rIns="51435" bIns="25718" numCol="1" spcCol="0" rtlCol="0" fromWordArt="0" anchor="ctr" anchorCtr="0" forceAA="0" compatLnSpc="1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015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49" name="ïsḷíďê"/>
            <p:cNvSpPr/>
            <p:nvPr/>
          </p:nvSpPr>
          <p:spPr>
            <a:xfrm>
              <a:off x="6096000" y="2112132"/>
              <a:ext cx="4722876" cy="3701796"/>
            </a:xfrm>
            <a:prstGeom prst="rect">
              <a:avLst/>
            </a:prstGeom>
            <a:solidFill>
              <a:schemeClr val="accent1"/>
            </a:solidFill>
            <a:ln w="635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51435" tIns="25718" rIns="51435" bIns="25718" numCol="1" spcCol="0" rtlCol="0" fromWordArt="0" anchor="ctr" anchorCtr="0" forceAA="0" compatLnSpc="1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015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0" name="î$ḻîḍé"/>
            <p:cNvSpPr/>
            <p:nvPr/>
          </p:nvSpPr>
          <p:spPr bwMode="auto">
            <a:xfrm>
              <a:off x="6612847" y="2552807"/>
              <a:ext cx="3817155" cy="672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5" tIns="25718" rIns="51435" bIns="25718" anchor="t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200" dirty="0">
                  <a:solidFill>
                    <a:schemeClr val="bg1"/>
                  </a:solidFill>
                  <a:cs typeface="+mn-ea"/>
                  <a:sym typeface="+mn-lt"/>
                </a:rPr>
                <a:t>作为整个智慧校园方案的核心设备，集成智能算法与核心技术，有机地将智慧校园中的各类软、硬件连接在一起，形成一体化的边到端的解决方案，为包括人脸识别、通道闸机、</a:t>
              </a:r>
              <a:r>
                <a:rPr lang="en-US" altLang="zh-CN" sz="1200" dirty="0">
                  <a:solidFill>
                    <a:schemeClr val="bg1"/>
                  </a:solidFill>
                  <a:cs typeface="+mn-ea"/>
                  <a:sym typeface="+mn-lt"/>
                </a:rPr>
                <a:t>2.4G</a:t>
              </a:r>
              <a:r>
                <a:rPr lang="zh-CN" altLang="en-US" sz="1200" dirty="0">
                  <a:solidFill>
                    <a:schemeClr val="bg1"/>
                  </a:solidFill>
                  <a:cs typeface="+mn-ea"/>
                  <a:sym typeface="+mn-lt"/>
                </a:rPr>
                <a:t>、</a:t>
              </a:r>
              <a:r>
                <a:rPr lang="en-US" altLang="zh-CN" sz="1200" dirty="0">
                  <a:solidFill>
                    <a:schemeClr val="bg1"/>
                  </a:solidFill>
                  <a:cs typeface="+mn-ea"/>
                  <a:sym typeface="+mn-lt"/>
                </a:rPr>
                <a:t>2.4G</a:t>
              </a:r>
              <a:r>
                <a:rPr lang="zh-CN" altLang="en-US" sz="1200" dirty="0">
                  <a:solidFill>
                    <a:schemeClr val="bg1"/>
                  </a:solidFill>
                  <a:cs typeface="+mn-ea"/>
                  <a:sym typeface="+mn-lt"/>
                </a:rPr>
                <a:t>精准考勤、低频激励、食堂消费等应用系统提供集成及数据汇聚能力，是整个智慧校园系统的基石</a:t>
              </a:r>
              <a:r>
                <a:rPr lang="zh-CN" altLang="en-US" sz="1200" b="1" dirty="0">
                  <a:solidFill>
                    <a:schemeClr val="bg1"/>
                  </a:solidFill>
                  <a:cs typeface="+mn-ea"/>
                  <a:sym typeface="+mn-lt"/>
                </a:rPr>
                <a:t>。</a:t>
              </a:r>
              <a:endParaRPr lang="zh-CN" altLang="en-US" sz="12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1" name="îşḷïḋè"/>
            <p:cNvSpPr/>
            <p:nvPr/>
          </p:nvSpPr>
          <p:spPr bwMode="auto">
            <a:xfrm>
              <a:off x="7453282" y="4872569"/>
              <a:ext cx="2818373" cy="765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5" tIns="25718" rIns="51435" bIns="25718" anchor="t" anchorCtr="0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</a:pPr>
              <a:endParaRPr lang="en-US" altLang="zh-CN" sz="62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2" name="íṣliḓé"/>
            <p:cNvSpPr txBox="1"/>
            <p:nvPr/>
          </p:nvSpPr>
          <p:spPr bwMode="auto">
            <a:xfrm>
              <a:off x="7112059" y="4050559"/>
              <a:ext cx="2818373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51435" tIns="25718" rIns="51435" bIns="25718" anchor="ctr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en-US" sz="1400" b="1" dirty="0">
                  <a:solidFill>
                    <a:schemeClr val="bg1"/>
                  </a:solidFill>
                  <a:cs typeface="+mn-ea"/>
                  <a:sym typeface="+mn-lt"/>
                </a:rPr>
                <a:t>功能特点：</a:t>
              </a:r>
              <a:endParaRPr lang="zh-CN" altLang="en-US" sz="1400" b="1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3" name="îŝľïḋé"/>
            <p:cNvSpPr/>
            <p:nvPr/>
          </p:nvSpPr>
          <p:spPr bwMode="auto">
            <a:xfrm>
              <a:off x="6612618" y="4099174"/>
              <a:ext cx="397846" cy="398217"/>
            </a:xfrm>
            <a:custGeom>
              <a:avLst/>
              <a:gdLst>
                <a:gd name="connsiteX0" fmla="*/ 451337 w 606157"/>
                <a:gd name="connsiteY0" fmla="*/ 147905 h 606722"/>
                <a:gd name="connsiteX1" fmla="*/ 569477 w 606157"/>
                <a:gd name="connsiteY1" fmla="*/ 147905 h 606722"/>
                <a:gd name="connsiteX2" fmla="*/ 606157 w 606157"/>
                <a:gd name="connsiteY2" fmla="*/ 186562 h 606722"/>
                <a:gd name="connsiteX3" fmla="*/ 606157 w 606157"/>
                <a:gd name="connsiteY3" fmla="*/ 363939 h 606722"/>
                <a:gd name="connsiteX4" fmla="*/ 584434 w 606157"/>
                <a:gd name="connsiteY4" fmla="*/ 385711 h 606722"/>
                <a:gd name="connsiteX5" fmla="*/ 557904 w 606157"/>
                <a:gd name="connsiteY5" fmla="*/ 385711 h 606722"/>
                <a:gd name="connsiteX6" fmla="*/ 549980 w 606157"/>
                <a:gd name="connsiteY6" fmla="*/ 548781 h 606722"/>
                <a:gd name="connsiteX7" fmla="*/ 489085 w 606157"/>
                <a:gd name="connsiteY7" fmla="*/ 606722 h 606722"/>
                <a:gd name="connsiteX8" fmla="*/ 426854 w 606157"/>
                <a:gd name="connsiteY8" fmla="*/ 547537 h 606722"/>
                <a:gd name="connsiteX9" fmla="*/ 420711 w 606157"/>
                <a:gd name="connsiteY9" fmla="*/ 420814 h 606722"/>
                <a:gd name="connsiteX10" fmla="*/ 461219 w 606157"/>
                <a:gd name="connsiteY10" fmla="*/ 363228 h 606722"/>
                <a:gd name="connsiteX11" fmla="*/ 461219 w 606157"/>
                <a:gd name="connsiteY11" fmla="*/ 185762 h 606722"/>
                <a:gd name="connsiteX12" fmla="*/ 451337 w 606157"/>
                <a:gd name="connsiteY12" fmla="*/ 147905 h 606722"/>
                <a:gd name="connsiteX13" fmla="*/ 38457 w 606157"/>
                <a:gd name="connsiteY13" fmla="*/ 147552 h 606722"/>
                <a:gd name="connsiteX14" fmla="*/ 155074 w 606157"/>
                <a:gd name="connsiteY14" fmla="*/ 147552 h 606722"/>
                <a:gd name="connsiteX15" fmla="*/ 145014 w 606157"/>
                <a:gd name="connsiteY15" fmla="*/ 185766 h 606722"/>
                <a:gd name="connsiteX16" fmla="*/ 145014 w 606157"/>
                <a:gd name="connsiteY16" fmla="*/ 363239 h 606722"/>
                <a:gd name="connsiteX17" fmla="*/ 187210 w 606157"/>
                <a:gd name="connsiteY17" fmla="*/ 421360 h 606722"/>
                <a:gd name="connsiteX18" fmla="*/ 181068 w 606157"/>
                <a:gd name="connsiteY18" fmla="*/ 548444 h 606722"/>
                <a:gd name="connsiteX19" fmla="*/ 120178 w 606157"/>
                <a:gd name="connsiteY19" fmla="*/ 606298 h 606722"/>
                <a:gd name="connsiteX20" fmla="*/ 57952 w 606157"/>
                <a:gd name="connsiteY20" fmla="*/ 547200 h 606722"/>
                <a:gd name="connsiteX21" fmla="*/ 50029 w 606157"/>
                <a:gd name="connsiteY21" fmla="*/ 385279 h 606722"/>
                <a:gd name="connsiteX22" fmla="*/ 21810 w 606157"/>
                <a:gd name="connsiteY22" fmla="*/ 385279 h 606722"/>
                <a:gd name="connsiteX23" fmla="*/ 0 w 606157"/>
                <a:gd name="connsiteY23" fmla="*/ 363595 h 606722"/>
                <a:gd name="connsiteX24" fmla="*/ 0 w 606157"/>
                <a:gd name="connsiteY24" fmla="*/ 186122 h 606722"/>
                <a:gd name="connsiteX25" fmla="*/ 38457 w 606157"/>
                <a:gd name="connsiteY25" fmla="*/ 147552 h 606722"/>
                <a:gd name="connsiteX26" fmla="*/ 222975 w 606157"/>
                <a:gd name="connsiteY26" fmla="*/ 147058 h 606722"/>
                <a:gd name="connsiteX27" fmla="*/ 282512 w 606157"/>
                <a:gd name="connsiteY27" fmla="*/ 147058 h 606722"/>
                <a:gd name="connsiteX28" fmla="*/ 270498 w 606157"/>
                <a:gd name="connsiteY28" fmla="*/ 159057 h 606722"/>
                <a:gd name="connsiteX29" fmla="*/ 270498 w 606157"/>
                <a:gd name="connsiteY29" fmla="*/ 169278 h 606722"/>
                <a:gd name="connsiteX30" fmla="*/ 283224 w 606157"/>
                <a:gd name="connsiteY30" fmla="*/ 181988 h 606722"/>
                <a:gd name="connsiteX31" fmla="*/ 273345 w 606157"/>
                <a:gd name="connsiteY31" fmla="*/ 292199 h 606722"/>
                <a:gd name="connsiteX32" fmla="*/ 276193 w 606157"/>
                <a:gd name="connsiteY32" fmla="*/ 302953 h 606722"/>
                <a:gd name="connsiteX33" fmla="*/ 297196 w 606157"/>
                <a:gd name="connsiteY33" fmla="*/ 332550 h 606722"/>
                <a:gd name="connsiteX34" fmla="*/ 303070 w 606157"/>
                <a:gd name="connsiteY34" fmla="*/ 335572 h 606722"/>
                <a:gd name="connsiteX35" fmla="*/ 309032 w 606157"/>
                <a:gd name="connsiteY35" fmla="*/ 332550 h 606722"/>
                <a:gd name="connsiteX36" fmla="*/ 329946 w 606157"/>
                <a:gd name="connsiteY36" fmla="*/ 302953 h 606722"/>
                <a:gd name="connsiteX37" fmla="*/ 332883 w 606157"/>
                <a:gd name="connsiteY37" fmla="*/ 292199 h 606722"/>
                <a:gd name="connsiteX38" fmla="*/ 323004 w 606157"/>
                <a:gd name="connsiteY38" fmla="*/ 181988 h 606722"/>
                <a:gd name="connsiteX39" fmla="*/ 335641 w 606157"/>
                <a:gd name="connsiteY39" fmla="*/ 169278 h 606722"/>
                <a:gd name="connsiteX40" fmla="*/ 335641 w 606157"/>
                <a:gd name="connsiteY40" fmla="*/ 159057 h 606722"/>
                <a:gd name="connsiteX41" fmla="*/ 323627 w 606157"/>
                <a:gd name="connsiteY41" fmla="*/ 147058 h 606722"/>
                <a:gd name="connsiteX42" fmla="*/ 385033 w 606157"/>
                <a:gd name="connsiteY42" fmla="*/ 147058 h 606722"/>
                <a:gd name="connsiteX43" fmla="*/ 385033 w 606157"/>
                <a:gd name="connsiteY43" fmla="*/ 147147 h 606722"/>
                <a:gd name="connsiteX44" fmla="*/ 421699 w 606157"/>
                <a:gd name="connsiteY44" fmla="*/ 185721 h 606722"/>
                <a:gd name="connsiteX45" fmla="*/ 421699 w 606157"/>
                <a:gd name="connsiteY45" fmla="*/ 363214 h 606722"/>
                <a:gd name="connsiteX46" fmla="*/ 399895 w 606157"/>
                <a:gd name="connsiteY46" fmla="*/ 384901 h 606722"/>
                <a:gd name="connsiteX47" fmla="*/ 373375 w 606157"/>
                <a:gd name="connsiteY47" fmla="*/ 384901 h 606722"/>
                <a:gd name="connsiteX48" fmla="*/ 371506 w 606157"/>
                <a:gd name="connsiteY48" fmla="*/ 424363 h 606722"/>
                <a:gd name="connsiteX49" fmla="*/ 365455 w 606157"/>
                <a:gd name="connsiteY49" fmla="*/ 548084 h 606722"/>
                <a:gd name="connsiteX50" fmla="*/ 304582 w 606157"/>
                <a:gd name="connsiteY50" fmla="*/ 605945 h 606722"/>
                <a:gd name="connsiteX51" fmla="*/ 242464 w 606157"/>
                <a:gd name="connsiteY51" fmla="*/ 546840 h 606722"/>
                <a:gd name="connsiteX52" fmla="*/ 236502 w 606157"/>
                <a:gd name="connsiteY52" fmla="*/ 424363 h 606722"/>
                <a:gd name="connsiteX53" fmla="*/ 234544 w 606157"/>
                <a:gd name="connsiteY53" fmla="*/ 384901 h 606722"/>
                <a:gd name="connsiteX54" fmla="*/ 206244 w 606157"/>
                <a:gd name="connsiteY54" fmla="*/ 384901 h 606722"/>
                <a:gd name="connsiteX55" fmla="*/ 184529 w 606157"/>
                <a:gd name="connsiteY55" fmla="*/ 363214 h 606722"/>
                <a:gd name="connsiteX56" fmla="*/ 184529 w 606157"/>
                <a:gd name="connsiteY56" fmla="*/ 185721 h 606722"/>
                <a:gd name="connsiteX57" fmla="*/ 222975 w 606157"/>
                <a:gd name="connsiteY57" fmla="*/ 147058 h 606722"/>
                <a:gd name="connsiteX58" fmla="*/ 488454 w 606157"/>
                <a:gd name="connsiteY58" fmla="*/ 706 h 606722"/>
                <a:gd name="connsiteX59" fmla="*/ 550481 w 606157"/>
                <a:gd name="connsiteY59" fmla="*/ 62663 h 606722"/>
                <a:gd name="connsiteX60" fmla="*/ 488454 w 606157"/>
                <a:gd name="connsiteY60" fmla="*/ 124620 h 606722"/>
                <a:gd name="connsiteX61" fmla="*/ 426427 w 606157"/>
                <a:gd name="connsiteY61" fmla="*/ 62663 h 606722"/>
                <a:gd name="connsiteX62" fmla="*/ 488454 w 606157"/>
                <a:gd name="connsiteY62" fmla="*/ 706 h 606722"/>
                <a:gd name="connsiteX63" fmla="*/ 119538 w 606157"/>
                <a:gd name="connsiteY63" fmla="*/ 353 h 606722"/>
                <a:gd name="connsiteX64" fmla="*/ 181565 w 606157"/>
                <a:gd name="connsiteY64" fmla="*/ 62310 h 606722"/>
                <a:gd name="connsiteX65" fmla="*/ 119538 w 606157"/>
                <a:gd name="connsiteY65" fmla="*/ 124267 h 606722"/>
                <a:gd name="connsiteX66" fmla="*/ 57511 w 606157"/>
                <a:gd name="connsiteY66" fmla="*/ 62310 h 606722"/>
                <a:gd name="connsiteX67" fmla="*/ 119538 w 606157"/>
                <a:gd name="connsiteY67" fmla="*/ 353 h 606722"/>
                <a:gd name="connsiteX68" fmla="*/ 303961 w 606157"/>
                <a:gd name="connsiteY68" fmla="*/ 0 h 606722"/>
                <a:gd name="connsiteX69" fmla="*/ 366024 w 606157"/>
                <a:gd name="connsiteY69" fmla="*/ 61957 h 606722"/>
                <a:gd name="connsiteX70" fmla="*/ 303961 w 606157"/>
                <a:gd name="connsiteY70" fmla="*/ 123914 h 606722"/>
                <a:gd name="connsiteX71" fmla="*/ 241898 w 606157"/>
                <a:gd name="connsiteY71" fmla="*/ 61957 h 606722"/>
                <a:gd name="connsiteX72" fmla="*/ 303961 w 606157"/>
                <a:gd name="connsiteY72" fmla="*/ 0 h 60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606157" h="606722">
                  <a:moveTo>
                    <a:pt x="451337" y="147905"/>
                  </a:moveTo>
                  <a:lnTo>
                    <a:pt x="569477" y="147905"/>
                  </a:lnTo>
                  <a:cubicBezTo>
                    <a:pt x="589954" y="148971"/>
                    <a:pt x="606157" y="165856"/>
                    <a:pt x="606157" y="186562"/>
                  </a:cubicBezTo>
                  <a:lnTo>
                    <a:pt x="606157" y="363939"/>
                  </a:lnTo>
                  <a:cubicBezTo>
                    <a:pt x="606157" y="375936"/>
                    <a:pt x="596453" y="385711"/>
                    <a:pt x="584434" y="385711"/>
                  </a:cubicBezTo>
                  <a:lnTo>
                    <a:pt x="557904" y="385711"/>
                  </a:lnTo>
                  <a:lnTo>
                    <a:pt x="549980" y="548781"/>
                  </a:lnTo>
                  <a:cubicBezTo>
                    <a:pt x="548378" y="581217"/>
                    <a:pt x="521580" y="606722"/>
                    <a:pt x="489085" y="606722"/>
                  </a:cubicBezTo>
                  <a:cubicBezTo>
                    <a:pt x="455877" y="606722"/>
                    <a:pt x="428456" y="580684"/>
                    <a:pt x="426854" y="547537"/>
                  </a:cubicBezTo>
                  <a:lnTo>
                    <a:pt x="420711" y="420814"/>
                  </a:lnTo>
                  <a:cubicBezTo>
                    <a:pt x="444482" y="412194"/>
                    <a:pt x="461219" y="389355"/>
                    <a:pt x="461219" y="363228"/>
                  </a:cubicBezTo>
                  <a:lnTo>
                    <a:pt x="461219" y="185762"/>
                  </a:lnTo>
                  <a:cubicBezTo>
                    <a:pt x="461219" y="172077"/>
                    <a:pt x="457658" y="159102"/>
                    <a:pt x="451337" y="147905"/>
                  </a:cubicBezTo>
                  <a:close/>
                  <a:moveTo>
                    <a:pt x="38457" y="147552"/>
                  </a:moveTo>
                  <a:lnTo>
                    <a:pt x="155074" y="147552"/>
                  </a:lnTo>
                  <a:cubicBezTo>
                    <a:pt x="148664" y="158839"/>
                    <a:pt x="145014" y="171902"/>
                    <a:pt x="145014" y="185766"/>
                  </a:cubicBezTo>
                  <a:lnTo>
                    <a:pt x="145014" y="363239"/>
                  </a:lnTo>
                  <a:cubicBezTo>
                    <a:pt x="145014" y="389811"/>
                    <a:pt x="162284" y="413184"/>
                    <a:pt x="187210" y="421360"/>
                  </a:cubicBezTo>
                  <a:lnTo>
                    <a:pt x="181068" y="548444"/>
                  </a:lnTo>
                  <a:cubicBezTo>
                    <a:pt x="179465" y="580881"/>
                    <a:pt x="152670" y="606298"/>
                    <a:pt x="120178" y="606298"/>
                  </a:cubicBezTo>
                  <a:cubicBezTo>
                    <a:pt x="86973" y="606298"/>
                    <a:pt x="59555" y="580348"/>
                    <a:pt x="57952" y="547200"/>
                  </a:cubicBezTo>
                  <a:lnTo>
                    <a:pt x="50029" y="385279"/>
                  </a:lnTo>
                  <a:lnTo>
                    <a:pt x="21810" y="385279"/>
                  </a:lnTo>
                  <a:cubicBezTo>
                    <a:pt x="9792" y="385279"/>
                    <a:pt x="0" y="375592"/>
                    <a:pt x="0" y="363595"/>
                  </a:cubicBezTo>
                  <a:lnTo>
                    <a:pt x="0" y="186122"/>
                  </a:lnTo>
                  <a:cubicBezTo>
                    <a:pt x="0" y="164882"/>
                    <a:pt x="17181" y="147641"/>
                    <a:pt x="38457" y="147552"/>
                  </a:cubicBezTo>
                  <a:close/>
                  <a:moveTo>
                    <a:pt x="222975" y="147058"/>
                  </a:moveTo>
                  <a:lnTo>
                    <a:pt x="282512" y="147058"/>
                  </a:lnTo>
                  <a:lnTo>
                    <a:pt x="270498" y="159057"/>
                  </a:lnTo>
                  <a:cubicBezTo>
                    <a:pt x="267739" y="161901"/>
                    <a:pt x="267739" y="166523"/>
                    <a:pt x="270498" y="169278"/>
                  </a:cubicBezTo>
                  <a:lnTo>
                    <a:pt x="283224" y="181988"/>
                  </a:lnTo>
                  <a:lnTo>
                    <a:pt x="273345" y="292199"/>
                  </a:lnTo>
                  <a:cubicBezTo>
                    <a:pt x="272989" y="296021"/>
                    <a:pt x="274057" y="299754"/>
                    <a:pt x="276193" y="302953"/>
                  </a:cubicBezTo>
                  <a:lnTo>
                    <a:pt x="297196" y="332550"/>
                  </a:lnTo>
                  <a:cubicBezTo>
                    <a:pt x="298531" y="334417"/>
                    <a:pt x="300756" y="335572"/>
                    <a:pt x="303070" y="335572"/>
                  </a:cubicBezTo>
                  <a:cubicBezTo>
                    <a:pt x="305472" y="335572"/>
                    <a:pt x="307608" y="334417"/>
                    <a:pt x="309032" y="332550"/>
                  </a:cubicBezTo>
                  <a:lnTo>
                    <a:pt x="329946" y="302953"/>
                  </a:lnTo>
                  <a:cubicBezTo>
                    <a:pt x="332171" y="299754"/>
                    <a:pt x="333239" y="296021"/>
                    <a:pt x="332883" y="292199"/>
                  </a:cubicBezTo>
                  <a:lnTo>
                    <a:pt x="323004" y="181988"/>
                  </a:lnTo>
                  <a:lnTo>
                    <a:pt x="335641" y="169278"/>
                  </a:lnTo>
                  <a:cubicBezTo>
                    <a:pt x="338489" y="166523"/>
                    <a:pt x="338489" y="161901"/>
                    <a:pt x="335641" y="159057"/>
                  </a:cubicBezTo>
                  <a:lnTo>
                    <a:pt x="323627" y="147058"/>
                  </a:lnTo>
                  <a:lnTo>
                    <a:pt x="385033" y="147058"/>
                  </a:lnTo>
                  <a:lnTo>
                    <a:pt x="385033" y="147147"/>
                  </a:lnTo>
                  <a:cubicBezTo>
                    <a:pt x="405413" y="148214"/>
                    <a:pt x="421699" y="165101"/>
                    <a:pt x="421699" y="185721"/>
                  </a:cubicBezTo>
                  <a:lnTo>
                    <a:pt x="421699" y="363214"/>
                  </a:lnTo>
                  <a:cubicBezTo>
                    <a:pt x="421699" y="375213"/>
                    <a:pt x="411910" y="384901"/>
                    <a:pt x="399895" y="384901"/>
                  </a:cubicBezTo>
                  <a:lnTo>
                    <a:pt x="373375" y="384901"/>
                  </a:lnTo>
                  <a:lnTo>
                    <a:pt x="371506" y="424363"/>
                  </a:lnTo>
                  <a:lnTo>
                    <a:pt x="365455" y="548084"/>
                  </a:lnTo>
                  <a:cubicBezTo>
                    <a:pt x="363853" y="580525"/>
                    <a:pt x="337154" y="605945"/>
                    <a:pt x="304582" y="605945"/>
                  </a:cubicBezTo>
                  <a:cubicBezTo>
                    <a:pt x="271388" y="605945"/>
                    <a:pt x="244066" y="579903"/>
                    <a:pt x="242464" y="546840"/>
                  </a:cubicBezTo>
                  <a:lnTo>
                    <a:pt x="236502" y="424363"/>
                  </a:lnTo>
                  <a:lnTo>
                    <a:pt x="234544" y="384901"/>
                  </a:lnTo>
                  <a:lnTo>
                    <a:pt x="206244" y="384901"/>
                  </a:lnTo>
                  <a:cubicBezTo>
                    <a:pt x="194229" y="384901"/>
                    <a:pt x="184529" y="375213"/>
                    <a:pt x="184529" y="363214"/>
                  </a:cubicBezTo>
                  <a:lnTo>
                    <a:pt x="184529" y="185721"/>
                  </a:lnTo>
                  <a:cubicBezTo>
                    <a:pt x="184529" y="164479"/>
                    <a:pt x="201705" y="147236"/>
                    <a:pt x="222975" y="147058"/>
                  </a:cubicBezTo>
                  <a:close/>
                  <a:moveTo>
                    <a:pt x="488454" y="706"/>
                  </a:moveTo>
                  <a:cubicBezTo>
                    <a:pt x="522711" y="706"/>
                    <a:pt x="550481" y="28445"/>
                    <a:pt x="550481" y="62663"/>
                  </a:cubicBezTo>
                  <a:cubicBezTo>
                    <a:pt x="550481" y="96881"/>
                    <a:pt x="522711" y="124620"/>
                    <a:pt x="488454" y="124620"/>
                  </a:cubicBezTo>
                  <a:cubicBezTo>
                    <a:pt x="454197" y="124620"/>
                    <a:pt x="426427" y="96881"/>
                    <a:pt x="426427" y="62663"/>
                  </a:cubicBezTo>
                  <a:cubicBezTo>
                    <a:pt x="426427" y="28445"/>
                    <a:pt x="454197" y="706"/>
                    <a:pt x="488454" y="706"/>
                  </a:cubicBezTo>
                  <a:close/>
                  <a:moveTo>
                    <a:pt x="119538" y="353"/>
                  </a:moveTo>
                  <a:cubicBezTo>
                    <a:pt x="153795" y="353"/>
                    <a:pt x="181565" y="28092"/>
                    <a:pt x="181565" y="62310"/>
                  </a:cubicBezTo>
                  <a:cubicBezTo>
                    <a:pt x="181565" y="96528"/>
                    <a:pt x="153795" y="124267"/>
                    <a:pt x="119538" y="124267"/>
                  </a:cubicBezTo>
                  <a:cubicBezTo>
                    <a:pt x="85281" y="124267"/>
                    <a:pt x="57511" y="96528"/>
                    <a:pt x="57511" y="62310"/>
                  </a:cubicBezTo>
                  <a:cubicBezTo>
                    <a:pt x="57511" y="28092"/>
                    <a:pt x="85281" y="353"/>
                    <a:pt x="119538" y="353"/>
                  </a:cubicBezTo>
                  <a:close/>
                  <a:moveTo>
                    <a:pt x="303961" y="0"/>
                  </a:moveTo>
                  <a:cubicBezTo>
                    <a:pt x="338237" y="0"/>
                    <a:pt x="366024" y="27739"/>
                    <a:pt x="366024" y="61957"/>
                  </a:cubicBezTo>
                  <a:cubicBezTo>
                    <a:pt x="366024" y="96175"/>
                    <a:pt x="338237" y="123914"/>
                    <a:pt x="303961" y="123914"/>
                  </a:cubicBezTo>
                  <a:cubicBezTo>
                    <a:pt x="269685" y="123914"/>
                    <a:pt x="241898" y="96175"/>
                    <a:pt x="241898" y="61957"/>
                  </a:cubicBezTo>
                  <a:cubicBezTo>
                    <a:pt x="241898" y="27739"/>
                    <a:pt x="269685" y="0"/>
                    <a:pt x="30396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51435" tIns="25718" rIns="51435" bIns="25718">
              <a:norm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 sz="1015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54" name="iṩḷíďé"/>
            <p:cNvSpPr txBox="1"/>
            <p:nvPr/>
          </p:nvSpPr>
          <p:spPr>
            <a:xfrm>
              <a:off x="673105" y="1130300"/>
              <a:ext cx="10845795" cy="596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51435" tIns="25718" rIns="51435" bIns="25718" anchor="ctr" anchorCtr="0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SzPct val="25000"/>
              </a:pPr>
              <a:r>
                <a:rPr lang="zh-CN" altLang="en-US" sz="2400" b="1" dirty="0">
                  <a:cs typeface="+mn-ea"/>
                  <a:sym typeface="+mn-lt"/>
                </a:rPr>
                <a:t>智慧校园网关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</p:grpSp>
      <p:sp>
        <p:nvSpPr>
          <p:cNvPr id="55" name="î$ḻîḍé"/>
          <p:cNvSpPr/>
          <p:nvPr/>
        </p:nvSpPr>
        <p:spPr bwMode="auto">
          <a:xfrm>
            <a:off x="6583045" y="4192270"/>
            <a:ext cx="3598545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>
                <a:solidFill>
                  <a:schemeClr val="bg1"/>
                </a:solidFill>
                <a:cs typeface="+mn-ea"/>
                <a:sym typeface="+mn-lt"/>
              </a:rPr>
              <a:t>支持接⼊所有类型的提供标准接⼝的设备⼚家，目前支持类型有：</a:t>
            </a:r>
            <a:endParaRPr lang="zh-CN" altLang="en-US" sz="1200" dirty="0">
              <a:solidFill>
                <a:schemeClr val="bg1"/>
              </a:solidFill>
              <a:cs typeface="+mn-ea"/>
              <a:sym typeface="+mn-lt"/>
            </a:endParaRPr>
          </a:p>
          <a:p>
            <a:r>
              <a:rPr lang="zh-CN" altLang="en-US" sz="1200" dirty="0">
                <a:solidFill>
                  <a:schemeClr val="bg1"/>
                </a:solidFill>
                <a:cs typeface="+mn-ea"/>
                <a:sym typeface="+mn-lt"/>
              </a:rPr>
              <a:t>摄像头、人脸识别设备、蓝牙手环、闸机、</a:t>
            </a:r>
            <a:r>
              <a:rPr lang="en-US" altLang="zh-CN" sz="1200" dirty="0">
                <a:solidFill>
                  <a:schemeClr val="bg1"/>
                </a:solidFill>
                <a:cs typeface="+mn-ea"/>
                <a:sym typeface="+mn-lt"/>
              </a:rPr>
              <a:t>2.4G</a:t>
            </a:r>
            <a:r>
              <a:rPr lang="zh-CN" altLang="en-US" sz="1200" dirty="0">
                <a:solidFill>
                  <a:schemeClr val="bg1"/>
                </a:solidFill>
                <a:cs typeface="+mn-ea"/>
                <a:sym typeface="+mn-lt"/>
              </a:rPr>
              <a:t>考勤机、</a:t>
            </a:r>
            <a:r>
              <a:rPr lang="en-US" altLang="zh-CN" sz="1200" dirty="0">
                <a:solidFill>
                  <a:schemeClr val="bg1"/>
                </a:solidFill>
                <a:cs typeface="+mn-ea"/>
                <a:sym typeface="+mn-lt"/>
              </a:rPr>
              <a:t>2.4G+125K</a:t>
            </a:r>
            <a:r>
              <a:rPr lang="zh-CN" altLang="en-US" sz="1200" dirty="0">
                <a:solidFill>
                  <a:schemeClr val="bg1"/>
                </a:solidFill>
                <a:cs typeface="+mn-ea"/>
                <a:sym typeface="+mn-lt"/>
              </a:rPr>
              <a:t>激励抓拍、一卡通消费设备、电子班牌、</a:t>
            </a:r>
            <a:r>
              <a:rPr lang="en-US" altLang="zh-CN" sz="1200" dirty="0">
                <a:solidFill>
                  <a:schemeClr val="bg1"/>
                </a:solidFill>
                <a:cs typeface="+mn-ea"/>
                <a:sym typeface="+mn-lt"/>
              </a:rPr>
              <a:t>IC</a:t>
            </a:r>
            <a:r>
              <a:rPr lang="zh-CN" altLang="en-US" sz="1200" dirty="0">
                <a:solidFill>
                  <a:schemeClr val="bg1"/>
                </a:solidFill>
                <a:cs typeface="+mn-ea"/>
                <a:sym typeface="+mn-lt"/>
              </a:rPr>
              <a:t>读卡器、考勤设备若干。</a:t>
            </a:r>
            <a:endParaRPr lang="zh-CN" altLang="en-US" sz="1200" dirty="0">
              <a:solidFill>
                <a:schemeClr val="bg1"/>
              </a:solidFill>
              <a:cs typeface="+mn-ea"/>
              <a:sym typeface="+mn-lt"/>
            </a:endParaRPr>
          </a:p>
        </p:txBody>
      </p:sp>
    </p:spTree>
    <p:custDataLst>
      <p:tags r:id="rId2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智能硬件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人脸识别考勤核心设备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13" name="组合 12"/>
          <p:cNvGrpSpPr>
            <a:grpSpLocks noChangeAspect="1"/>
          </p:cNvGrpSpPr>
          <p:nvPr/>
        </p:nvGrpSpPr>
        <p:grpSpPr>
          <a:xfrm>
            <a:off x="438785" y="1049020"/>
            <a:ext cx="11361884" cy="4140000"/>
            <a:chOff x="4286" y="3890"/>
            <a:chExt cx="10629" cy="3020"/>
          </a:xfrm>
        </p:grpSpPr>
        <p:grpSp>
          <p:nvGrpSpPr>
            <p:cNvPr id="2" name="组合 1"/>
            <p:cNvGrpSpPr/>
            <p:nvPr/>
          </p:nvGrpSpPr>
          <p:grpSpPr>
            <a:xfrm>
              <a:off x="4286" y="3974"/>
              <a:ext cx="3247" cy="2817"/>
              <a:chOff x="439" y="2515"/>
              <a:chExt cx="6587" cy="5455"/>
            </a:xfrm>
          </p:grpSpPr>
          <p:sp>
            <p:nvSpPr>
              <p:cNvPr id="5" name="文本框 4"/>
              <p:cNvSpPr txBox="1"/>
              <p:nvPr/>
            </p:nvSpPr>
            <p:spPr>
              <a:xfrm>
                <a:off x="3466" y="2515"/>
                <a:ext cx="3560" cy="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zh-CN" altLang="en-US" b="1" dirty="0">
                    <a:cs typeface="+mn-ea"/>
                    <a:sym typeface="+mn-lt"/>
                  </a:rPr>
                  <a:t>人脸识别核心</a:t>
                </a:r>
                <a:endParaRPr lang="zh-CN" altLang="en-US" b="1" dirty="0">
                  <a:cs typeface="+mn-ea"/>
                  <a:sym typeface="+mn-lt"/>
                </a:endParaRPr>
              </a:p>
            </p:txBody>
          </p:sp>
          <p:pic>
            <p:nvPicPr>
              <p:cNvPr id="6" name="Picture 1" descr="Picture"/>
              <p:cNvPicPr>
                <a:picLocks noChangeAspect="1"/>
              </p:cNvPicPr>
              <p:nvPr/>
            </p:nvPicPr>
            <p:blipFill>
              <a:blip r:embed="rId1">
                <a:clrChange>
                  <a:clrFrom>
                    <a:srgbClr val="FFFFFF">
                      <a:alpha val="100000"/>
                    </a:srgbClr>
                  </a:clrFrom>
                  <a:clrTo>
                    <a:srgbClr val="FFFFFF">
                      <a:alpha val="100000"/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39" y="2983"/>
                <a:ext cx="6311" cy="4987"/>
              </a:xfrm>
              <a:prstGeom prst="rect">
                <a:avLst/>
              </a:prstGeom>
            </p:spPr>
          </p:pic>
        </p:grpSp>
        <p:sp>
          <p:nvSpPr>
            <p:cNvPr id="7" name="文本框 6"/>
            <p:cNvSpPr txBox="1"/>
            <p:nvPr/>
          </p:nvSpPr>
          <p:spPr>
            <a:xfrm>
              <a:off x="13169" y="3974"/>
              <a:ext cx="1415" cy="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015" b="1" dirty="0">
                  <a:cs typeface="+mn-ea"/>
                  <a:sym typeface="+mn-lt"/>
                </a:rPr>
                <a:t>闸机</a:t>
              </a:r>
              <a:endParaRPr lang="zh-CN" altLang="en-US" sz="1015" b="1" dirty="0">
                <a:cs typeface="+mn-ea"/>
                <a:sym typeface="+mn-lt"/>
              </a:endParaRPr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E2E2E2">
                    <a:alpha val="100000"/>
                  </a:srgbClr>
                </a:clrFrom>
                <a:clrTo>
                  <a:srgbClr val="E2E2E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070" y="3890"/>
              <a:ext cx="2844" cy="281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514" y="4300"/>
              <a:ext cx="1553" cy="2610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9361" y="3974"/>
              <a:ext cx="1415" cy="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b="1" dirty="0">
                  <a:cs typeface="+mn-ea"/>
                  <a:sym typeface="+mn-lt"/>
                </a:rPr>
                <a:t>校园安全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  <p:pic>
          <p:nvPicPr>
            <p:cNvPr id="11" name="图片 10" descr="电子班牌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30" y="4709"/>
              <a:ext cx="3277" cy="1589"/>
            </a:xfrm>
            <a:prstGeom prst="rect">
              <a:avLst/>
            </a:prstGeom>
          </p:spPr>
        </p:pic>
        <p:sp>
          <p:nvSpPr>
            <p:cNvPr id="12" name="文本框 66"/>
            <p:cNvSpPr txBox="1"/>
            <p:nvPr/>
          </p:nvSpPr>
          <p:spPr>
            <a:xfrm>
              <a:off x="12785" y="3974"/>
              <a:ext cx="1415" cy="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b="1" dirty="0" smtClean="0">
                  <a:cs typeface="+mn-ea"/>
                  <a:sym typeface="+mn-lt"/>
                </a:rPr>
                <a:t>闸机</a:t>
              </a:r>
              <a:endParaRPr lang="zh-CN" altLang="en-US" b="1" dirty="0" smtClean="0">
                <a:cs typeface="+mn-ea"/>
                <a:sym typeface="+mn-lt"/>
              </a:endParaRPr>
            </a:p>
          </p:txBody>
        </p:sp>
      </p:grpSp>
      <p:sp>
        <p:nvSpPr>
          <p:cNvPr id="63" name="文本框 62"/>
          <p:cNvSpPr txBox="1"/>
          <p:nvPr/>
        </p:nvSpPr>
        <p:spPr>
          <a:xfrm>
            <a:off x="721995" y="5188585"/>
            <a:ext cx="4278630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高性能、高可靠性的人脸识别类产品，依托深度学习算法，识别速度快、准确率更高，支持人脸识别（1：N）、人证比对（抓拍人脸照片与身份证芯片内人脸小图1:1比对）、IC卡多种验证方式。</a:t>
            </a:r>
            <a:endParaRPr lang="zh-CN" altLang="en-US" sz="1400" dirty="0">
              <a:cs typeface="+mn-ea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335905" y="5188585"/>
            <a:ext cx="2569210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cs typeface="+mn-ea"/>
                <a:sym typeface="+mn-lt"/>
              </a:rPr>
              <a:t>通过过闸机控制台控制闸机通道开关，便于安保人员管理，并可集成访客系统。</a:t>
            </a:r>
            <a:endParaRPr lang="zh-CN" altLang="en-US" sz="1400" dirty="0">
              <a:cs typeface="+mn-ea"/>
              <a:sym typeface="+mn-lt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760460" y="5188585"/>
            <a:ext cx="31711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1400" dirty="0">
                <a:cs typeface="+mn-ea"/>
                <a:sym typeface="+mn-lt"/>
              </a:rPr>
              <a:t>通行速度小于0.8秒，支持室内室外安装，配合校园管理，实现快速通行。</a:t>
            </a:r>
            <a:endParaRPr lang="zh-CN" altLang="en-US" sz="1400" dirty="0">
              <a:cs typeface="+mn-ea"/>
              <a:sym typeface="+mn-lt"/>
            </a:endParaRPr>
          </a:p>
        </p:txBody>
      </p:sp>
    </p:spTree>
    <p:custDataLst>
      <p:tags r:id="rId5"/>
    </p:custData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智能硬件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——2.4G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精准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考勤核心设备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27" name="组合 26"/>
          <p:cNvGrpSpPr>
            <a:grpSpLocks noChangeAspect="1"/>
          </p:cNvGrpSpPr>
          <p:nvPr/>
        </p:nvGrpSpPr>
        <p:grpSpPr>
          <a:xfrm>
            <a:off x="438573" y="1307465"/>
            <a:ext cx="11295842" cy="4718204"/>
            <a:chOff x="4381" y="2917"/>
            <a:chExt cx="10388" cy="4339"/>
          </a:xfrm>
        </p:grpSpPr>
        <p:pic>
          <p:nvPicPr>
            <p:cNvPr id="8" name="图片 7" descr="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754" y="3397"/>
              <a:ext cx="2258" cy="2540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5264" y="2917"/>
              <a:ext cx="1415" cy="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b="1" dirty="0">
                  <a:cs typeface="+mn-ea"/>
                  <a:sym typeface="+mn-lt"/>
                </a:rPr>
                <a:t>2.4G</a:t>
              </a:r>
              <a:r>
                <a:rPr lang="zh-CN" altLang="en-US" b="1" dirty="0">
                  <a:cs typeface="+mn-ea"/>
                  <a:sym typeface="+mn-lt"/>
                </a:rPr>
                <a:t>阅读器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7984" y="2917"/>
              <a:ext cx="1415" cy="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b="1" dirty="0">
                  <a:cs typeface="+mn-ea"/>
                  <a:sym typeface="+mn-lt"/>
                </a:rPr>
                <a:t>低频激励器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  <p:pic>
          <p:nvPicPr>
            <p:cNvPr id="14" name="图片 13" descr="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97" y="3320"/>
              <a:ext cx="2993" cy="2245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0331" y="2917"/>
              <a:ext cx="1724" cy="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b="1" dirty="0">
                  <a:cs typeface="+mn-ea"/>
                  <a:sym typeface="+mn-lt"/>
                </a:rPr>
                <a:t>高清抓拍摄像头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12799" y="2917"/>
              <a:ext cx="1415" cy="3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b="1" dirty="0">
                  <a:cs typeface="+mn-ea"/>
                  <a:sym typeface="+mn-lt"/>
                </a:rPr>
                <a:t>地感线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  <p:pic>
          <p:nvPicPr>
            <p:cNvPr id="21" name="图片 20" descr="屏幕快照 2019-05-17 上午11.15.03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596" y="3320"/>
              <a:ext cx="1991" cy="1954"/>
            </a:xfrm>
            <a:prstGeom prst="rect">
              <a:avLst/>
            </a:prstGeom>
          </p:spPr>
        </p:pic>
        <p:pic>
          <p:nvPicPr>
            <p:cNvPr id="22" name="图片 21" descr="屏幕快照 2019-05-17 上午11.23.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194" y="3729"/>
              <a:ext cx="2003" cy="1426"/>
            </a:xfrm>
            <a:prstGeom prst="rect">
              <a:avLst/>
            </a:prstGeom>
          </p:spPr>
        </p:pic>
        <p:sp>
          <p:nvSpPr>
            <p:cNvPr id="23" name="矩形 22"/>
            <p:cNvSpPr/>
            <p:nvPr/>
          </p:nvSpPr>
          <p:spPr>
            <a:xfrm>
              <a:off x="4381" y="5965"/>
              <a:ext cx="2765" cy="59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200" b="1" dirty="0">
                  <a:solidFill>
                    <a:srgbClr val="666666"/>
                  </a:solidFill>
                  <a:cs typeface="+mn-ea"/>
                  <a:sym typeface="+mn-lt"/>
                </a:rPr>
                <a:t>2.4G</a:t>
              </a:r>
              <a:r>
                <a:rPr lang="zh-CN" altLang="en-US" sz="1200" b="1" dirty="0">
                  <a:solidFill>
                    <a:srgbClr val="666666"/>
                  </a:solidFill>
                  <a:cs typeface="+mn-ea"/>
                  <a:sym typeface="+mn-lt"/>
                </a:rPr>
                <a:t>远距离感应读卡器具有“定向识别”的通道，产品具有读卡距离远、识别速度快以及对多个电子卡同时进行识别的功能。</a:t>
              </a:r>
              <a:endParaRPr lang="zh-CN" altLang="en-US" sz="1200" b="1" dirty="0">
                <a:solidFill>
                  <a:srgbClr val="666666"/>
                </a:solidFill>
                <a:cs typeface="+mn-ea"/>
                <a:sym typeface="+mn-lt"/>
              </a:endParaRPr>
            </a:p>
          </p:txBody>
        </p:sp>
        <p:sp>
          <p:nvSpPr>
            <p:cNvPr id="24" name="用摄像机或摄像头采集含有人脸的图像或视频流，并自动在图像中检测和跟踪人脸，进而对检测到的人脸进行脸部的一系列相关技术处理，包括人脸图像采集、人脸定位、人脸识别预处理、记忆存储和比对辨识，达到识别不同人身份的目的。…"/>
            <p:cNvSpPr txBox="1"/>
            <p:nvPr/>
          </p:nvSpPr>
          <p:spPr>
            <a:xfrm>
              <a:off x="7416" y="5936"/>
              <a:ext cx="2354" cy="13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716" tIns="25716" rIns="25716" bIns="25716" numCol="1" anchor="ctr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 sz="1100">
                  <a:solidFill>
                    <a:srgbClr val="666666"/>
                  </a:solidFill>
                </a:defRPr>
              </a:pPr>
              <a:r>
                <a:rPr lang="zh-CN" altLang="en-US" sz="1200" b="1" dirty="0">
                  <a:cs typeface="+mn-ea"/>
                  <a:sym typeface="+mn-lt"/>
                </a:rPr>
                <a:t>它</a:t>
              </a:r>
              <a:r>
                <a:rPr lang="zh-CN" altLang="en-US" sz="1200" b="1" dirty="0">
                  <a:latin typeface="+mn-ea"/>
                  <a:cs typeface="+mn-ea"/>
                  <a:sym typeface="+mn-lt"/>
                </a:rPr>
                <a:t>具有激励区域调整功能，可实现激励区域分区控制和无缝覆盖。通过由有源</a:t>
              </a:r>
              <a:r>
                <a:rPr lang="en-US" altLang="zh-CN" sz="1200" b="1" dirty="0">
                  <a:latin typeface="+mn-ea"/>
                  <a:cs typeface="+mn-ea"/>
                  <a:sym typeface="+mn-lt"/>
                </a:rPr>
                <a:t>RFID</a:t>
              </a:r>
              <a:r>
                <a:rPr lang="zh-CN" altLang="en-US" sz="1200" b="1" dirty="0">
                  <a:latin typeface="+mn-ea"/>
                  <a:cs typeface="+mn-ea"/>
                  <a:sym typeface="+mn-lt"/>
                </a:rPr>
                <a:t>读写器、低频激励器和激励标签构成的激励式射频识别系统，可实现区域定位。</a:t>
              </a:r>
              <a:endParaRPr lang="zh-CN" altLang="en-US" sz="1200" b="1" dirty="0"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25" name="用摄像机或摄像头采集含有人脸的图像或视频流，并自动在图像中检测和跟踪人脸，进而对检测到的人脸进行脸部的一系列相关技术处理，包括人脸图像采集、人脸定位、人脸识别预处理、记忆存储和比对辨识，达到识别不同人身份的目的。…"/>
            <p:cNvSpPr txBox="1"/>
            <p:nvPr/>
          </p:nvSpPr>
          <p:spPr>
            <a:xfrm>
              <a:off x="10018" y="5938"/>
              <a:ext cx="2354" cy="5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716" tIns="25716" rIns="25716" bIns="25716" numCol="1" anchor="ctr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 sz="1100">
                  <a:solidFill>
                    <a:srgbClr val="666666"/>
                  </a:solidFill>
                </a:defRPr>
              </a:pPr>
              <a:r>
                <a:rPr lang="zh-CN" altLang="en-US" sz="1200" b="1" dirty="0">
                  <a:cs typeface="+mn-ea"/>
                  <a:sym typeface="+mn-lt"/>
                </a:rPr>
                <a:t>可变焦距高清广角摄像头，用以配合</a:t>
              </a:r>
              <a:r>
                <a:rPr lang="en-US" altLang="zh-CN" sz="1200" b="1" dirty="0">
                  <a:cs typeface="+mn-ea"/>
                  <a:sym typeface="+mn-lt"/>
                </a:rPr>
                <a:t>2.4G</a:t>
              </a:r>
              <a:r>
                <a:rPr lang="zh-CN" altLang="en-US" sz="1200" b="1" dirty="0">
                  <a:cs typeface="+mn-ea"/>
                  <a:sym typeface="+mn-lt"/>
                </a:rPr>
                <a:t>设备对用户进行图像抓取。</a:t>
              </a:r>
              <a:endParaRPr lang="zh-CN" altLang="en-US" sz="1200" b="1" dirty="0">
                <a:cs typeface="+mn-ea"/>
                <a:sym typeface="+mn-lt"/>
              </a:endParaRPr>
            </a:p>
          </p:txBody>
        </p:sp>
        <p:sp>
          <p:nvSpPr>
            <p:cNvPr id="26" name="用摄像机或摄像头采集含有人脸的图像或视频流，并自动在图像中检测和跟踪人脸，进而对检测到的人脸进行脸部的一系列相关技术处理，包括人脸图像采集、人脸定位、人脸识别预处理、记忆存储和比对辨识，达到识别不同人身份的目的。…"/>
            <p:cNvSpPr txBox="1"/>
            <p:nvPr/>
          </p:nvSpPr>
          <p:spPr>
            <a:xfrm>
              <a:off x="12415" y="5938"/>
              <a:ext cx="2354" cy="55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716" tIns="25716" rIns="25716" bIns="25716" numCol="1" anchor="ctr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 sz="1100">
                  <a:solidFill>
                    <a:srgbClr val="666666"/>
                  </a:solidFill>
                </a:defRPr>
              </a:pPr>
              <a:r>
                <a:rPr lang="zh-CN" altLang="en-US" sz="1200" b="1" dirty="0">
                  <a:cs typeface="+mn-ea"/>
                  <a:sym typeface="+mn-lt"/>
                </a:rPr>
                <a:t>延伸</a:t>
              </a:r>
              <a:r>
                <a:rPr lang="en-US" altLang="zh-CN" sz="1200" b="1" dirty="0">
                  <a:cs typeface="+mn-ea"/>
                  <a:sym typeface="+mn-lt"/>
                </a:rPr>
                <a:t>125K</a:t>
              </a:r>
              <a:r>
                <a:rPr lang="zh-CN" altLang="en-US" sz="1200" b="1" dirty="0">
                  <a:cs typeface="+mn-ea"/>
                  <a:sym typeface="+mn-lt"/>
                </a:rPr>
                <a:t>激励器信号，扩展定位激活区域，对大场景考勤进行有力支撑。</a:t>
              </a:r>
              <a:endParaRPr lang="zh-CN" altLang="en-US" sz="1200" b="1" dirty="0">
                <a:cs typeface="+mn-ea"/>
                <a:sym typeface="+mn-lt"/>
              </a:endParaRPr>
            </a:p>
          </p:txBody>
        </p:sp>
      </p:grpSp>
    </p:spTree>
    <p:custDataLst>
      <p:tags r:id="rId5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智能硬件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消费系统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核心设备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4" name="组合 3"/>
          <p:cNvGrpSpPr>
            <a:grpSpLocks noChangeAspect="1"/>
          </p:cNvGrpSpPr>
          <p:nvPr/>
        </p:nvGrpSpPr>
        <p:grpSpPr>
          <a:xfrm>
            <a:off x="1625600" y="1127125"/>
            <a:ext cx="8762412" cy="4603536"/>
            <a:chOff x="6250" y="3335"/>
            <a:chExt cx="6700" cy="3520"/>
          </a:xfrm>
        </p:grpSpPr>
        <p:sp>
          <p:nvSpPr>
            <p:cNvPr id="22" name="文本框 21"/>
            <p:cNvSpPr txBox="1"/>
            <p:nvPr/>
          </p:nvSpPr>
          <p:spPr>
            <a:xfrm>
              <a:off x="6781" y="3335"/>
              <a:ext cx="1415" cy="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b="1" dirty="0">
                  <a:cs typeface="+mn-ea"/>
                  <a:sym typeface="+mn-lt"/>
                </a:rPr>
                <a:t>挂式消费机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0993" y="3335"/>
              <a:ext cx="1415" cy="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b="1" dirty="0">
                  <a:cs typeface="+mn-ea"/>
                  <a:sym typeface="+mn-lt"/>
                </a:rPr>
                <a:t>水控机</a:t>
              </a:r>
              <a:endParaRPr lang="zh-CN" altLang="en-US" b="1" dirty="0"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6250" y="6075"/>
              <a:ext cx="2765" cy="56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 sz="1100">
                  <a:solidFill>
                    <a:srgbClr val="666666"/>
                  </a:solidFill>
                </a:defRPr>
              </a:pPr>
              <a:r>
                <a:rPr lang="zh-CN" altLang="en-US" sz="1400" b="1" dirty="0">
                  <a:cs typeface="+mn-ea"/>
                  <a:sym typeface="+mn-lt"/>
                </a:rPr>
                <a:t>收费机就是指利用射频卡技术，实现收费消费操作的手持终端。可以计时收费。</a:t>
              </a:r>
              <a:endParaRPr lang="zh-CN" altLang="en-US" sz="1400" b="1" dirty="0">
                <a:cs typeface="+mn-ea"/>
                <a:sym typeface="+mn-lt"/>
              </a:endParaRPr>
            </a:p>
          </p:txBody>
        </p:sp>
        <p:sp>
          <p:nvSpPr>
            <p:cNvPr id="26" name="用摄像机或摄像头采集含有人脸的图像或视频流，并自动在图像中检测和跟踪人脸，进而对检测到的人脸进行脸部的一系列相关技术处理，包括人脸图像采集、人脸定位、人脸识别预处理、记忆存储和比对辨识，达到识别不同人身份的目的。…"/>
            <p:cNvSpPr txBox="1"/>
            <p:nvPr/>
          </p:nvSpPr>
          <p:spPr>
            <a:xfrm>
              <a:off x="10596" y="6075"/>
              <a:ext cx="2354" cy="7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25716" tIns="25716" rIns="25716" bIns="25716" numCol="1" anchor="ctr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  <a:defRPr sz="1100">
                  <a:solidFill>
                    <a:srgbClr val="666666"/>
                  </a:solidFill>
                </a:defRPr>
              </a:pPr>
              <a:r>
                <a:rPr lang="zh-CN" altLang="en-US" sz="1400" b="1" dirty="0">
                  <a:cs typeface="+mn-ea"/>
                  <a:sym typeface="+mn-lt"/>
                </a:rPr>
                <a:t>全防水设计避免环境影响，适应校园对于水源合理消费应用的需求，也符合环保发展的大趋势。</a:t>
              </a:r>
              <a:endParaRPr lang="zh-CN" altLang="en-US" sz="1400" b="1" dirty="0">
                <a:cs typeface="+mn-ea"/>
                <a:sym typeface="+mn-lt"/>
              </a:endParaRPr>
            </a:p>
          </p:txBody>
        </p:sp>
        <p:pic>
          <p:nvPicPr>
            <p:cNvPr id="27" name="Picture 2" descr="http://www.sun998.com/UpFiles/2017/7/11/thumb_2017071154648657.jpg"/>
            <p:cNvPicPr>
              <a:picLocks noChangeAspect="1" noChangeArrowheads="1"/>
            </p:cNvPicPr>
            <p:nvPr/>
          </p:nvPicPr>
          <p:blipFill>
            <a:blip r:embed="rId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0" y="3780"/>
              <a:ext cx="2338" cy="2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图片 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596" y="3890"/>
              <a:ext cx="2208" cy="1799"/>
            </a:xfrm>
            <a:prstGeom prst="rect">
              <a:avLst/>
            </a:prstGeom>
          </p:spPr>
        </p:pic>
      </p:grpSp>
    </p:spTree>
    <p:custDataLst>
      <p:tags r:id="rId3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1" name="TextBox 201"/>
          <p:cNvSpPr txBox="1"/>
          <p:nvPr/>
        </p:nvSpPr>
        <p:spPr>
          <a:xfrm>
            <a:off x="438785" y="384810"/>
            <a:ext cx="6958330" cy="2279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80"/>
              </a:lnSpc>
            </a:pP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智能软件</a:t>
            </a: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——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ea"/>
                <a:sym typeface="+mn-lt"/>
              </a:rPr>
              <a:t>校园平台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+mn-ea"/>
              <a:sym typeface="+mn-lt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3263265" y="612775"/>
            <a:ext cx="5664835" cy="5941695"/>
            <a:chOff x="2153" y="2233"/>
            <a:chExt cx="6408" cy="7586"/>
          </a:xfrm>
        </p:grpSpPr>
        <p:pic>
          <p:nvPicPr>
            <p:cNvPr id="29" name="图片 28" descr="屏幕快照 2019-08-23 下午1.50.39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2153" y="2233"/>
              <a:ext cx="6409" cy="7586"/>
            </a:xfrm>
            <a:prstGeom prst="rect">
              <a:avLst/>
            </a:prstGeom>
          </p:spPr>
        </p:pic>
        <p:sp>
          <p:nvSpPr>
            <p:cNvPr id="31" name="矩形 30"/>
            <p:cNvSpPr/>
            <p:nvPr/>
          </p:nvSpPr>
          <p:spPr>
            <a:xfrm>
              <a:off x="2153" y="2233"/>
              <a:ext cx="1242" cy="22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  <p:custDataLst>
      <p:tags r:id="rId2"/>
    </p:custDataLst>
  </p:cSld>
  <p:clrMapOvr>
    <a:masterClrMapping/>
  </p:clrMapOvr>
  <p:transition/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2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2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2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2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2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2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2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2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2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2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2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2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2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2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2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2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2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2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2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2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2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2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2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2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2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2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2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2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2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2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2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2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2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2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2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2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2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2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2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2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3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4"/>
  <p:tag name="KSO_WM_UNIT_LAYERLEVEL" val="1"/>
  <p:tag name="KSO_WM_TAG_VERSION" val="1.0"/>
  <p:tag name="KSO_WM_BEAUTIFY_FLAG" val="#wm#"/>
  <p:tag name="KSO_WM_UNIT_TYPE" val="i"/>
  <p:tag name="KSO_WM_UNIT_INDEX" val="24"/>
</p:tagLst>
</file>

<file path=ppt/tags/tag3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"/>
  <p:tag name="KSO_WM_UNIT_LAYERLEVEL" val="1"/>
  <p:tag name="KSO_WM_TAG_VERSION" val="1.0"/>
  <p:tag name="KSO_WM_BEAUTIFY_FLAG" val="#wm#"/>
  <p:tag name="KSO_WM_UNIT_TYPE" val="i"/>
  <p:tag name="KSO_WM_UNIT_INDEX" val="2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3"/>
  <p:tag name="KSO_WM_UNIT_LAYERLEVEL" val="1"/>
  <p:tag name="KSO_WM_TAG_VERSION" val="1.0"/>
  <p:tag name="KSO_WM_BEAUTIFY_FLAG" val="#wm#"/>
  <p:tag name="KSO_WM_UNIT_TYPE" val="i"/>
  <p:tag name="KSO_WM_UNIT_INDEX" val="3"/>
</p:tagLst>
</file>

<file path=ppt/tags/tag3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4"/>
  <p:tag name="KSO_WM_UNIT_LAYERLEVEL" val="1"/>
  <p:tag name="KSO_WM_TAG_VERSION" val="1.0"/>
  <p:tag name="KSO_WM_BEAUTIFY_FLAG" val="#wm#"/>
  <p:tag name="KSO_WM_UNIT_TYPE" val="i"/>
  <p:tag name="KSO_WM_UNIT_INDEX" val="4"/>
</p:tagLst>
</file>

<file path=ppt/tags/tag3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5"/>
  <p:tag name="KSO_WM_UNIT_LAYERLEVEL" val="1"/>
  <p:tag name="KSO_WM_TAG_VERSION" val="1.0"/>
  <p:tag name="KSO_WM_BEAUTIFY_FLAG" val="#wm#"/>
  <p:tag name="KSO_WM_UNIT_TYPE" val="i"/>
  <p:tag name="KSO_WM_UNIT_INDEX" val="5"/>
</p:tagLst>
</file>

<file path=ppt/tags/tag3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6"/>
  <p:tag name="KSO_WM_UNIT_LAYERLEVEL" val="1"/>
  <p:tag name="KSO_WM_TAG_VERSION" val="1.0"/>
  <p:tag name="KSO_WM_BEAUTIFY_FLAG" val="#wm#"/>
  <p:tag name="KSO_WM_UNIT_TYPE" val="i"/>
  <p:tag name="KSO_WM_UNIT_INDEX" val="6"/>
</p:tagLst>
</file>

<file path=ppt/tags/tag3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7"/>
  <p:tag name="KSO_WM_UNIT_LAYERLEVEL" val="1"/>
  <p:tag name="KSO_WM_TAG_VERSION" val="1.0"/>
  <p:tag name="KSO_WM_BEAUTIFY_FLAG" val="#wm#"/>
  <p:tag name="KSO_WM_UNIT_TYPE" val="i"/>
  <p:tag name="KSO_WM_UNIT_INDEX" val="7"/>
</p:tagLst>
</file>

<file path=ppt/tags/tag3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8"/>
  <p:tag name="KSO_WM_UNIT_LAYERLEVEL" val="1"/>
  <p:tag name="KSO_WM_TAG_VERSION" val="1.0"/>
  <p:tag name="KSO_WM_BEAUTIFY_FLAG" val="#wm#"/>
  <p:tag name="KSO_WM_UNIT_TYPE" val="i"/>
  <p:tag name="KSO_WM_UNIT_INDEX" val="8"/>
</p:tagLst>
</file>

<file path=ppt/tags/tag3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9"/>
  <p:tag name="KSO_WM_UNIT_LAYERLEVEL" val="1"/>
  <p:tag name="KSO_WM_TAG_VERSION" val="1.0"/>
  <p:tag name="KSO_WM_BEAUTIFY_FLAG" val="#wm#"/>
  <p:tag name="KSO_WM_UNIT_TYPE" val="i"/>
  <p:tag name="KSO_WM_UNIT_INDEX" val="9"/>
</p:tagLst>
</file>

<file path=ppt/tags/tag3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0"/>
  <p:tag name="KSO_WM_UNIT_LAYERLEVEL" val="1"/>
  <p:tag name="KSO_WM_TAG_VERSION" val="1.0"/>
  <p:tag name="KSO_WM_BEAUTIFY_FLAG" val="#wm#"/>
  <p:tag name="KSO_WM_UNIT_TYPE" val="i"/>
  <p:tag name="KSO_WM_UNIT_INDEX" val="10"/>
</p:tagLst>
</file>

<file path=ppt/tags/tag3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1"/>
  <p:tag name="KSO_WM_UNIT_LAYERLEVEL" val="1"/>
  <p:tag name="KSO_WM_TAG_VERSION" val="1.0"/>
  <p:tag name="KSO_WM_BEAUTIFY_FLAG" val="#wm#"/>
  <p:tag name="KSO_WM_UNIT_TYPE" val="i"/>
  <p:tag name="KSO_WM_UNIT_INDEX" val="11"/>
</p:tagLst>
</file>

<file path=ppt/tags/tag3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2"/>
  <p:tag name="KSO_WM_UNIT_LAYERLEVEL" val="1"/>
  <p:tag name="KSO_WM_TAG_VERSION" val="1.0"/>
  <p:tag name="KSO_WM_BEAUTIFY_FLAG" val="#wm#"/>
  <p:tag name="KSO_WM_UNIT_TYPE" val="i"/>
  <p:tag name="KSO_WM_UNIT_INDEX" val="12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3"/>
  <p:tag name="KSO_WM_UNIT_LAYERLEVEL" val="1"/>
  <p:tag name="KSO_WM_TAG_VERSION" val="1.0"/>
  <p:tag name="KSO_WM_BEAUTIFY_FLAG" val="#wm#"/>
  <p:tag name="KSO_WM_UNIT_TYPE" val="i"/>
  <p:tag name="KSO_WM_UNIT_INDEX" val="13"/>
</p:tagLst>
</file>

<file path=ppt/tags/tag3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4"/>
  <p:tag name="KSO_WM_UNIT_LAYERLEVEL" val="1"/>
  <p:tag name="KSO_WM_TAG_VERSION" val="1.0"/>
  <p:tag name="KSO_WM_BEAUTIFY_FLAG" val="#wm#"/>
  <p:tag name="KSO_WM_UNIT_TYPE" val="i"/>
  <p:tag name="KSO_WM_UNIT_INDEX" val="14"/>
</p:tagLst>
</file>

<file path=ppt/tags/tag3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5"/>
  <p:tag name="KSO_WM_UNIT_LAYERLEVEL" val="1"/>
  <p:tag name="KSO_WM_TAG_VERSION" val="1.0"/>
  <p:tag name="KSO_WM_BEAUTIFY_FLAG" val="#wm#"/>
  <p:tag name="KSO_WM_UNIT_TYPE" val="i"/>
  <p:tag name="KSO_WM_UNIT_INDEX" val="15"/>
</p:tagLst>
</file>

<file path=ppt/tags/tag3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6"/>
  <p:tag name="KSO_WM_UNIT_LAYERLEVEL" val="1"/>
  <p:tag name="KSO_WM_TAG_VERSION" val="1.0"/>
  <p:tag name="KSO_WM_BEAUTIFY_FLAG" val="#wm#"/>
  <p:tag name="KSO_WM_UNIT_TYPE" val="i"/>
  <p:tag name="KSO_WM_UNIT_INDEX" val="16"/>
</p:tagLst>
</file>

<file path=ppt/tags/tag3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7"/>
  <p:tag name="KSO_WM_UNIT_LAYERLEVEL" val="1"/>
  <p:tag name="KSO_WM_TAG_VERSION" val="1.0"/>
  <p:tag name="KSO_WM_BEAUTIFY_FLAG" val="#wm#"/>
  <p:tag name="KSO_WM_UNIT_TYPE" val="i"/>
  <p:tag name="KSO_WM_UNIT_INDEX" val="17"/>
</p:tagLst>
</file>

<file path=ppt/tags/tag3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8"/>
  <p:tag name="KSO_WM_UNIT_LAYERLEVEL" val="1"/>
  <p:tag name="KSO_WM_TAG_VERSION" val="1.0"/>
  <p:tag name="KSO_WM_BEAUTIFY_FLAG" val="#wm#"/>
  <p:tag name="KSO_WM_UNIT_TYPE" val="i"/>
  <p:tag name="KSO_WM_UNIT_INDEX" val="18"/>
</p:tagLst>
</file>

<file path=ppt/tags/tag3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19"/>
  <p:tag name="KSO_WM_UNIT_LAYERLEVEL" val="1"/>
  <p:tag name="KSO_WM_TAG_VERSION" val="1.0"/>
  <p:tag name="KSO_WM_BEAUTIFY_FLAG" val="#wm#"/>
  <p:tag name="KSO_WM_UNIT_TYPE" val="i"/>
  <p:tag name="KSO_WM_UNIT_INDEX" val="19"/>
</p:tagLst>
</file>

<file path=ppt/tags/tag3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0"/>
  <p:tag name="KSO_WM_UNIT_LAYERLEVEL" val="1"/>
  <p:tag name="KSO_WM_TAG_VERSION" val="1.0"/>
  <p:tag name="KSO_WM_BEAUTIFY_FLAG" val="#wm#"/>
  <p:tag name="KSO_WM_UNIT_TYPE" val="i"/>
  <p:tag name="KSO_WM_UNIT_INDEX" val="20"/>
</p:tagLst>
</file>

<file path=ppt/tags/tag3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1"/>
  <p:tag name="KSO_WM_UNIT_LAYERLEVEL" val="1"/>
  <p:tag name="KSO_WM_TAG_VERSION" val="1.0"/>
  <p:tag name="KSO_WM_BEAUTIFY_FLAG" val="#wm#"/>
  <p:tag name="KSO_WM_UNIT_TYPE" val="i"/>
  <p:tag name="KSO_WM_UNIT_INDEX" val="21"/>
</p:tagLst>
</file>

<file path=ppt/tags/tag3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2"/>
  <p:tag name="KSO_WM_UNIT_LAYERLEVEL" val="1"/>
  <p:tag name="KSO_WM_TAG_VERSION" val="1.0"/>
  <p:tag name="KSO_WM_BEAUTIFY_FLAG" val="#wm#"/>
  <p:tag name="KSO_WM_UNIT_TYPE" val="i"/>
  <p:tag name="KSO_WM_UNIT_INDEX" val="22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3"/>
  <p:tag name="KSO_WM_UNIT_LAYERLEVEL" val="1"/>
  <p:tag name="KSO_WM_TAG_VERSION" val="1.0"/>
  <p:tag name="KSO_WM_BEAUTIFY_FLAG" val="#wm#"/>
  <p:tag name="KSO_WM_UNIT_TYPE" val="i"/>
  <p:tag name="KSO_WM_UNIT_INDEX" val="23"/>
</p:tagLst>
</file>

<file path=ppt/tags/tag3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5"/>
  <p:tag name="KSO_WM_UNIT_LAYERLEVEL" val="1"/>
  <p:tag name="KSO_WM_TAG_VERSION" val="1.0"/>
  <p:tag name="KSO_WM_BEAUTIFY_FLAG" val="#wm#"/>
  <p:tag name="KSO_WM_UNIT_TYPE" val="i"/>
  <p:tag name="KSO_WM_UNIT_INDEX" val="25"/>
</p:tagLst>
</file>

<file path=ppt/tags/tag3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6"/>
  <p:tag name="KSO_WM_UNIT_LAYERLEVEL" val="1"/>
  <p:tag name="KSO_WM_TAG_VERSION" val="1.0"/>
  <p:tag name="KSO_WM_BEAUTIFY_FLAG" val="#wm#"/>
  <p:tag name="KSO_WM_UNIT_TYPE" val="i"/>
  <p:tag name="KSO_WM_UNIT_INDEX" val="26"/>
</p:tagLst>
</file>

<file path=ppt/tags/tag3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i*27"/>
  <p:tag name="KSO_WM_UNIT_LAYERLEVEL" val="1"/>
  <p:tag name="KSO_WM_TAG_VERSION" val="1.0"/>
  <p:tag name="KSO_WM_BEAUTIFY_FLAG" val="#wm#"/>
  <p:tag name="KSO_WM_UNIT_TYPE" val="i"/>
  <p:tag name="KSO_WM_UNIT_INDEX" val="27"/>
</p:tagLst>
</file>

<file path=ppt/tags/tag3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"/>
  <p:tag name="KSO_WM_UNIT_LAYERLEVEL" val="1"/>
  <p:tag name="KSO_WM_TAG_VERSION" val="1.0"/>
  <p:tag name="KSO_WM_BEAUTIFY_FLAG" val="#wm#"/>
  <p:tag name="KSO_WM_UNIT_TYPE" val="i"/>
  <p:tag name="KSO_WM_UNIT_INDEX" val="1"/>
  <p:tag name="KSO_WM_SLIDE_BACKGROUND_TYPE" val="general"/>
  <p:tag name="KSO_WM_SLIDE_BK_DARK_LIGHT" val="2"/>
</p:tagLst>
</file>

<file path=ppt/tags/tag3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general"/>
  <p:tag name="KSO_WM_SLIDE_BK_DARK_LIGHT" val="2"/>
</p:tagLst>
</file>

<file path=ppt/tags/tag3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general"/>
  <p:tag name="KSO_WM_SLIDE_BK_DARK_LIGHT" val="2"/>
</p:tagLst>
</file>

<file path=ppt/tags/tag3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4"/>
  <p:tag name="KSO_WM_UNIT_LAYERLEVEL" val="1"/>
  <p:tag name="KSO_WM_TAG_VERSION" val="1.0"/>
  <p:tag name="KSO_WM_BEAUTIFY_FLAG" val="#wm#"/>
  <p:tag name="KSO_WM_UNIT_TYPE" val="i"/>
  <p:tag name="KSO_WM_UNIT_INDEX" val="4"/>
  <p:tag name="KSO_WM_SLIDE_BACKGROUND_TYPE" val="general"/>
  <p:tag name="KSO_WM_SLIDE_BK_DARK_LIGHT" val="2"/>
</p:tagLst>
</file>

<file path=ppt/tags/tag3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5"/>
  <p:tag name="KSO_WM_UNIT_LAYERLEVEL" val="1"/>
  <p:tag name="KSO_WM_TAG_VERSION" val="1.0"/>
  <p:tag name="KSO_WM_BEAUTIFY_FLAG" val="#wm#"/>
  <p:tag name="KSO_WM_UNIT_TYPE" val="i"/>
  <p:tag name="KSO_WM_UNIT_INDEX" val="5"/>
  <p:tag name="KSO_WM_SLIDE_BACKGROUND_TYPE" val="general"/>
  <p:tag name="KSO_WM_SLIDE_BK_DARK_LIGHT" val="2"/>
</p:tagLst>
</file>

<file path=ppt/tags/tag3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6"/>
  <p:tag name="KSO_WM_UNIT_LAYERLEVEL" val="1"/>
  <p:tag name="KSO_WM_TAG_VERSION" val="1.0"/>
  <p:tag name="KSO_WM_BEAUTIFY_FLAG" val="#wm#"/>
  <p:tag name="KSO_WM_UNIT_TYPE" val="i"/>
  <p:tag name="KSO_WM_UNIT_INDEX" val="6"/>
  <p:tag name="KSO_WM_SLIDE_BACKGROUND_TYPE" val="general"/>
  <p:tag name="KSO_WM_SLIDE_BK_DARK_LIGHT" val="2"/>
</p:tagLst>
</file>

<file path=ppt/tags/tag3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7"/>
  <p:tag name="KSO_WM_UNIT_LAYERLEVEL" val="1"/>
  <p:tag name="KSO_WM_TAG_VERSION" val="1.0"/>
  <p:tag name="KSO_WM_BEAUTIFY_FLAG" val="#wm#"/>
  <p:tag name="KSO_WM_UNIT_TYPE" val="i"/>
  <p:tag name="KSO_WM_UNIT_INDEX" val="7"/>
  <p:tag name="KSO_WM_SLIDE_BACKGROUND_TYPE" val="general"/>
  <p:tag name="KSO_WM_SLIDE_BK_DARK_LIGHT" val="2"/>
</p:tagLst>
</file>

<file path=ppt/tags/tag3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8"/>
  <p:tag name="KSO_WM_UNIT_LAYERLEVEL" val="1"/>
  <p:tag name="KSO_WM_TAG_VERSION" val="1.0"/>
  <p:tag name="KSO_WM_BEAUTIFY_FLAG" val="#wm#"/>
  <p:tag name="KSO_WM_UNIT_TYPE" val="i"/>
  <p:tag name="KSO_WM_UNIT_INDEX" val="8"/>
  <p:tag name="KSO_WM_SLIDE_BACKGROUND_TYPE" val="general"/>
  <p:tag name="KSO_WM_SLIDE_BK_DARK_LIGHT" val="2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9"/>
  <p:tag name="KSO_WM_UNIT_LAYERLEVEL" val="1"/>
  <p:tag name="KSO_WM_TAG_VERSION" val="1.0"/>
  <p:tag name="KSO_WM_BEAUTIFY_FLAG" val="#wm#"/>
  <p:tag name="KSO_WM_UNIT_TYPE" val="i"/>
  <p:tag name="KSO_WM_UNIT_INDEX" val="9"/>
  <p:tag name="KSO_WM_SLIDE_BACKGROUND_TYPE" val="general"/>
  <p:tag name="KSO_WM_SLIDE_BK_DARK_LIGHT" val="2"/>
</p:tagLst>
</file>

<file path=ppt/tags/tag4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0"/>
  <p:tag name="KSO_WM_UNIT_LAYERLEVEL" val="1"/>
  <p:tag name="KSO_WM_TAG_VERSION" val="1.0"/>
  <p:tag name="KSO_WM_BEAUTIFY_FLAG" val="#wm#"/>
  <p:tag name="KSO_WM_UNIT_TYPE" val="i"/>
  <p:tag name="KSO_WM_UNIT_INDEX" val="10"/>
  <p:tag name="KSO_WM_SLIDE_BACKGROUND_TYPE" val="general"/>
  <p:tag name="KSO_WM_SLIDE_BK_DARK_LIGHT" val="2"/>
</p:tagLst>
</file>

<file path=ppt/tags/tag4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1"/>
  <p:tag name="KSO_WM_UNIT_LAYERLEVEL" val="1"/>
  <p:tag name="KSO_WM_TAG_VERSION" val="1.0"/>
  <p:tag name="KSO_WM_BEAUTIFY_FLAG" val="#wm#"/>
  <p:tag name="KSO_WM_UNIT_TYPE" val="i"/>
  <p:tag name="KSO_WM_UNIT_INDEX" val="11"/>
  <p:tag name="KSO_WM_SLIDE_BACKGROUND_TYPE" val="general"/>
  <p:tag name="KSO_WM_SLIDE_BK_DARK_LIGHT" val="2"/>
</p:tagLst>
</file>

<file path=ppt/tags/tag4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2"/>
  <p:tag name="KSO_WM_UNIT_LAYERLEVEL" val="1"/>
  <p:tag name="KSO_WM_TAG_VERSION" val="1.0"/>
  <p:tag name="KSO_WM_BEAUTIFY_FLAG" val="#wm#"/>
  <p:tag name="KSO_WM_UNIT_TYPE" val="i"/>
  <p:tag name="KSO_WM_UNIT_INDEX" val="12"/>
  <p:tag name="KSO_WM_SLIDE_BACKGROUND_TYPE" val="general"/>
  <p:tag name="KSO_WM_SLIDE_BK_DARK_LIGHT" val="2"/>
</p:tagLst>
</file>

<file path=ppt/tags/tag4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3"/>
  <p:tag name="KSO_WM_UNIT_LAYERLEVEL" val="1"/>
  <p:tag name="KSO_WM_TAG_VERSION" val="1.0"/>
  <p:tag name="KSO_WM_BEAUTIFY_FLAG" val="#wm#"/>
  <p:tag name="KSO_WM_UNIT_TYPE" val="i"/>
  <p:tag name="KSO_WM_UNIT_INDEX" val="13"/>
  <p:tag name="KSO_WM_SLIDE_BACKGROUND_TYPE" val="general"/>
  <p:tag name="KSO_WM_SLIDE_BK_DARK_LIGHT" val="2"/>
</p:tagLst>
</file>

<file path=ppt/tags/tag4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4"/>
  <p:tag name="KSO_WM_UNIT_LAYERLEVEL" val="1"/>
  <p:tag name="KSO_WM_TAG_VERSION" val="1.0"/>
  <p:tag name="KSO_WM_BEAUTIFY_FLAG" val="#wm#"/>
  <p:tag name="KSO_WM_UNIT_TYPE" val="i"/>
  <p:tag name="KSO_WM_UNIT_INDEX" val="14"/>
  <p:tag name="KSO_WM_SLIDE_BACKGROUND_TYPE" val="general"/>
  <p:tag name="KSO_WM_SLIDE_BK_DARK_LIGHT" val="2"/>
</p:tagLst>
</file>

<file path=ppt/tags/tag4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5"/>
  <p:tag name="KSO_WM_UNIT_LAYERLEVEL" val="1"/>
  <p:tag name="KSO_WM_TAG_VERSION" val="1.0"/>
  <p:tag name="KSO_WM_BEAUTIFY_FLAG" val="#wm#"/>
  <p:tag name="KSO_WM_UNIT_TYPE" val="i"/>
  <p:tag name="KSO_WM_UNIT_INDEX" val="15"/>
  <p:tag name="KSO_WM_SLIDE_BACKGROUND_TYPE" val="general"/>
  <p:tag name="KSO_WM_SLIDE_BK_DARK_LIGHT" val="2"/>
</p:tagLst>
</file>

<file path=ppt/tags/tag4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6"/>
  <p:tag name="KSO_WM_UNIT_LAYERLEVEL" val="1"/>
  <p:tag name="KSO_WM_TAG_VERSION" val="1.0"/>
  <p:tag name="KSO_WM_BEAUTIFY_FLAG" val="#wm#"/>
  <p:tag name="KSO_WM_UNIT_TYPE" val="i"/>
  <p:tag name="KSO_WM_UNIT_INDEX" val="16"/>
  <p:tag name="KSO_WM_SLIDE_BACKGROUND_TYPE" val="general"/>
  <p:tag name="KSO_WM_SLIDE_BK_DARK_LIGHT" val="2"/>
</p:tagLst>
</file>

<file path=ppt/tags/tag4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7"/>
  <p:tag name="KSO_WM_UNIT_LAYERLEVEL" val="1"/>
  <p:tag name="KSO_WM_TAG_VERSION" val="1.0"/>
  <p:tag name="KSO_WM_BEAUTIFY_FLAG" val="#wm#"/>
  <p:tag name="KSO_WM_UNIT_TYPE" val="i"/>
  <p:tag name="KSO_WM_UNIT_INDEX" val="17"/>
  <p:tag name="KSO_WM_SLIDE_BACKGROUND_TYPE" val="general"/>
  <p:tag name="KSO_WM_SLIDE_BK_DARK_LIGHT" val="2"/>
</p:tagLst>
</file>

<file path=ppt/tags/tag4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8"/>
  <p:tag name="KSO_WM_UNIT_LAYERLEVEL" val="1"/>
  <p:tag name="KSO_WM_TAG_VERSION" val="1.0"/>
  <p:tag name="KSO_WM_BEAUTIFY_FLAG" val="#wm#"/>
  <p:tag name="KSO_WM_UNIT_TYPE" val="i"/>
  <p:tag name="KSO_WM_UNIT_INDEX" val="18"/>
  <p:tag name="KSO_WM_SLIDE_BACKGROUND_TYPE" val="general"/>
  <p:tag name="KSO_WM_SLIDE_BK_DARK_LIGHT" val="2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19"/>
  <p:tag name="KSO_WM_UNIT_LAYERLEVEL" val="1"/>
  <p:tag name="KSO_WM_TAG_VERSION" val="1.0"/>
  <p:tag name="KSO_WM_BEAUTIFY_FLAG" val="#wm#"/>
  <p:tag name="KSO_WM_UNIT_TYPE" val="i"/>
  <p:tag name="KSO_WM_UNIT_INDEX" val="19"/>
  <p:tag name="KSO_WM_SLIDE_BACKGROUND_TYPE" val="general"/>
  <p:tag name="KSO_WM_SLIDE_BK_DARK_LIGHT" val="2"/>
</p:tagLst>
</file>

<file path=ppt/tags/tag4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0"/>
  <p:tag name="KSO_WM_UNIT_LAYERLEVEL" val="1"/>
  <p:tag name="KSO_WM_TAG_VERSION" val="1.0"/>
  <p:tag name="KSO_WM_BEAUTIFY_FLAG" val="#wm#"/>
  <p:tag name="KSO_WM_UNIT_TYPE" val="i"/>
  <p:tag name="KSO_WM_UNIT_INDEX" val="20"/>
  <p:tag name="KSO_WM_SLIDE_BACKGROUND_TYPE" val="general"/>
  <p:tag name="KSO_WM_SLIDE_BK_DARK_LIGHT" val="2"/>
</p:tagLst>
</file>

<file path=ppt/tags/tag4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1"/>
  <p:tag name="KSO_WM_UNIT_LAYERLEVEL" val="1"/>
  <p:tag name="KSO_WM_TAG_VERSION" val="1.0"/>
  <p:tag name="KSO_WM_BEAUTIFY_FLAG" val="#wm#"/>
  <p:tag name="KSO_WM_UNIT_TYPE" val="i"/>
  <p:tag name="KSO_WM_UNIT_INDEX" val="21"/>
  <p:tag name="KSO_WM_SLIDE_BACKGROUND_TYPE" val="general"/>
  <p:tag name="KSO_WM_SLIDE_BK_DARK_LIGHT" val="2"/>
</p:tagLst>
</file>

<file path=ppt/tags/tag4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2"/>
  <p:tag name="KSO_WM_UNIT_LAYERLEVEL" val="1"/>
  <p:tag name="KSO_WM_TAG_VERSION" val="1.0"/>
  <p:tag name="KSO_WM_BEAUTIFY_FLAG" val="#wm#"/>
  <p:tag name="KSO_WM_UNIT_TYPE" val="i"/>
  <p:tag name="KSO_WM_UNIT_INDEX" val="22"/>
  <p:tag name="KSO_WM_SLIDE_BACKGROUND_TYPE" val="general"/>
  <p:tag name="KSO_WM_SLIDE_BK_DARK_LIGHT" val="2"/>
</p:tagLst>
</file>

<file path=ppt/tags/tag4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3"/>
  <p:tag name="KSO_WM_UNIT_LAYERLEVEL" val="1"/>
  <p:tag name="KSO_WM_TAG_VERSION" val="1.0"/>
  <p:tag name="KSO_WM_BEAUTIFY_FLAG" val="#wm#"/>
  <p:tag name="KSO_WM_UNIT_TYPE" val="i"/>
  <p:tag name="KSO_WM_UNIT_INDEX" val="23"/>
  <p:tag name="KSO_WM_SLIDE_BACKGROUND_TYPE" val="general"/>
  <p:tag name="KSO_WM_SLIDE_BK_DARK_LIGHT" val="2"/>
</p:tagLst>
</file>

<file path=ppt/tags/tag4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4"/>
  <p:tag name="KSO_WM_UNIT_LAYERLEVEL" val="1"/>
  <p:tag name="KSO_WM_TAG_VERSION" val="1.0"/>
  <p:tag name="KSO_WM_BEAUTIFY_FLAG" val="#wm#"/>
  <p:tag name="KSO_WM_UNIT_TYPE" val="i"/>
  <p:tag name="KSO_WM_UNIT_INDEX" val="24"/>
  <p:tag name="KSO_WM_SLIDE_BACKGROUND_TYPE" val="general"/>
  <p:tag name="KSO_WM_SLIDE_BK_DARK_LIGHT" val="2"/>
</p:tagLst>
</file>

<file path=ppt/tags/tag4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5"/>
  <p:tag name="KSO_WM_UNIT_LAYERLEVEL" val="1"/>
  <p:tag name="KSO_WM_TAG_VERSION" val="1.0"/>
  <p:tag name="KSO_WM_BEAUTIFY_FLAG" val="#wm#"/>
  <p:tag name="KSO_WM_UNIT_TYPE" val="i"/>
  <p:tag name="KSO_WM_UNIT_INDEX" val="25"/>
  <p:tag name="KSO_WM_SLIDE_BACKGROUND_TYPE" val="general"/>
  <p:tag name="KSO_WM_SLIDE_BK_DARK_LIGHT" val="2"/>
</p:tagLst>
</file>

<file path=ppt/tags/tag4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6"/>
  <p:tag name="KSO_WM_UNIT_LAYERLEVEL" val="1"/>
  <p:tag name="KSO_WM_TAG_VERSION" val="1.0"/>
  <p:tag name="KSO_WM_BEAUTIFY_FLAG" val="#wm#"/>
  <p:tag name="KSO_WM_UNIT_TYPE" val="i"/>
  <p:tag name="KSO_WM_UNIT_INDEX" val="26"/>
  <p:tag name="KSO_WM_SLIDE_BACKGROUND_TYPE" val="general"/>
  <p:tag name="KSO_WM_SLIDE_BK_DARK_LIGHT" val="2"/>
</p:tagLst>
</file>

<file path=ppt/tags/tag4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i*27"/>
  <p:tag name="KSO_WM_UNIT_LAYERLEVEL" val="1"/>
  <p:tag name="KSO_WM_TAG_VERSION" val="1.0"/>
  <p:tag name="KSO_WM_BEAUTIFY_FLAG" val="#wm#"/>
  <p:tag name="KSO_WM_UNIT_TYPE" val="i"/>
  <p:tag name="KSO_WM_UNIT_INDEX" val="27"/>
  <p:tag name="KSO_WM_SLIDE_BACKGROUND_TYPE" val="general"/>
  <p:tag name="KSO_WM_SLIDE_BK_DARK_LIGHT" val="2"/>
</p:tagLst>
</file>

<file path=ppt/tags/tag4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4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4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4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3*i*1"/>
  <p:tag name="KSO_WM_UNIT_LAYERLEVEL" val="1"/>
  <p:tag name="KSO_WM_TAG_VERSION" val="1.0"/>
  <p:tag name="KSO_WM_BEAUTIFY_FLAG" val="#wm#"/>
  <p:tag name="KSO_WM_UNIT_SUBTYPE" val="h"/>
  <p:tag name="KSO_WM_UNIT_BK_DARK_LIGHT" val="2"/>
  <p:tag name="KSO_WM_SLIDE_BACKGROUND_TYPE" val="frame"/>
  <p:tag name="KSO_WM_SLIDE_BK_DARK_LIGHT" val="1"/>
</p:tagLst>
</file>

<file path=ppt/tags/tag4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frame"/>
  <p:tag name="KSO_WM_SLIDE_BK_DARK_LIGHT" val="1"/>
</p:tagLst>
</file>

<file path=ppt/tags/tag4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frame"/>
  <p:tag name="KSO_WM_SLIDE_BK_DARK_LIGHT" val="1"/>
</p:tagLst>
</file>

<file path=ppt/tags/tag4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4"/>
  <p:tag name="KSO_WM_UNIT_LAYERLEVEL" val="1"/>
  <p:tag name="KSO_WM_TAG_VERSION" val="1.0"/>
  <p:tag name="KSO_WM_BEAUTIFY_FLAG" val="#wm#"/>
  <p:tag name="KSO_WM_UNIT_TYPE" val="i"/>
  <p:tag name="KSO_WM_UNIT_INDEX" val="4"/>
  <p:tag name="KSO_WM_SLIDE_BACKGROUND_TYPE" val="frame"/>
  <p:tag name="KSO_WM_SLIDE_BK_DARK_LIGHT" val="1"/>
</p:tagLst>
</file>

<file path=ppt/tags/tag4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5"/>
  <p:tag name="KSO_WM_UNIT_LAYERLEVEL" val="1"/>
  <p:tag name="KSO_WM_TAG_VERSION" val="1.0"/>
  <p:tag name="KSO_WM_BEAUTIFY_FLAG" val="#wm#"/>
  <p:tag name="KSO_WM_UNIT_TYPE" val="i"/>
  <p:tag name="KSO_WM_UNIT_INDEX" val="5"/>
  <p:tag name="KSO_WM_SLIDE_BACKGROUND_TYPE" val="frame"/>
  <p:tag name="KSO_WM_SLIDE_BK_DARK_LIGHT" val="1"/>
</p:tagLst>
</file>

<file path=ppt/tags/tag4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i*6"/>
  <p:tag name="KSO_WM_UNIT_LAYERLEVEL" val="1"/>
  <p:tag name="KSO_WM_TAG_VERSION" val="1.0"/>
  <p:tag name="KSO_WM_BEAUTIFY_FLAG" val="#wm#"/>
  <p:tag name="KSO_WM_UNIT_TYPE" val="i"/>
  <p:tag name="KSO_WM_UNIT_INDEX" val="6"/>
  <p:tag name="KSO_WM_SLIDE_BACKGROUND_TYPE" val="frame"/>
  <p:tag name="KSO_WM_SLIDE_BK_DARK_LIGHT" val="1"/>
</p:tagLst>
</file>

<file path=ppt/tags/tag4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4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4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4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1"/>
</p:tagLst>
</file>

<file path=ppt/tags/tag4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4*i*3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1"/>
  <p:tag name="KSO_WM_SLIDE_BACKGROUND_TYPE" val="leftRight"/>
  <p:tag name="KSO_WM_SLIDE_BK_DARK_LIGHT" val="2"/>
</p:tagLst>
</file>

<file path=ppt/tags/tag4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4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5*i*4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1"/>
  <p:tag name="KSO_WM_SLIDE_BACKGROUND_TYPE" val="topBottom"/>
  <p:tag name="KSO_WM_SLIDE_BK_DARK_LIGHT" val="2"/>
</p:tagLst>
</file>

<file path=ppt/tags/tag4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5*i*3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4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1"/>
  <p:tag name="KSO_WM_SLIDE_BACKGROUND_TYPE" val="bottomTop"/>
  <p:tag name="KSO_WM_SLIDE_BK_DARK_LIGHT" val="2"/>
</p:tagLst>
</file>

<file path=ppt/tags/tag4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6*i*3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16*i*4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4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7*i*3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1"/>
  <p:tag name="KSO_WM_SLIDE_BACKGROUND_TYPE" val="navigation"/>
  <p:tag name="KSO_WM_SLIDE_BK_DARK_LIGHT" val="2"/>
</p:tagLst>
</file>

<file path=ppt/tags/tag4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4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TYPE" val="i"/>
  <p:tag name="KSO_WM_UNIT_INDEX" val="1"/>
  <p:tag name="KSO_WM_UNIT_SUBTYPE" val="h"/>
  <p:tag name="KSO_WM_UNIT_BK_DARK_LIGHT" val="2"/>
  <p:tag name="KSO_WM_SLIDE_BACKGROUND_TYPE" val="belt"/>
  <p:tag name="KSO_WM_SLIDE_BK_DARK_LIGHT" val="1"/>
</p:tagLst>
</file>

<file path=ppt/tags/tag4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3"/>
  <p:tag name="KSO_WM_UNIT_LAYERLEVEL" val="1"/>
  <p:tag name="KSO_WM_TAG_VERSION" val="1.0"/>
  <p:tag name="KSO_WM_BEAUTIFY_FLAG" val="#wm#"/>
  <p:tag name="KSO_WM_UNIT_TYPE" val="i"/>
  <p:tag name="KSO_WM_UNIT_INDEX" val="3"/>
  <p:tag name="KSO_WM_SLIDE_BACKGROUND_TYPE" val="belt"/>
  <p:tag name="KSO_WM_SLIDE_BK_DARK_LIGHT" val="1"/>
</p:tagLst>
</file>

<file path=ppt/tags/tag4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4"/>
  <p:tag name="KSO_WM_UNIT_LAYERLEVEL" val="1"/>
  <p:tag name="KSO_WM_TAG_VERSION" val="1.0"/>
  <p:tag name="KSO_WM_BEAUTIFY_FLAG" val="#wm#"/>
  <p:tag name="KSO_WM_UNIT_TYPE" val="i"/>
  <p:tag name="KSO_WM_UNIT_INDEX" val="4"/>
  <p:tag name="KSO_WM_SLIDE_BACKGROUND_TYPE" val="belt"/>
  <p:tag name="KSO_WM_SLIDE_BK_DARK_LIGHT" val="1"/>
</p:tagLst>
</file>

<file path=ppt/tags/tag4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5"/>
  <p:tag name="KSO_WM_UNIT_LAYERLEVEL" val="1"/>
  <p:tag name="KSO_WM_TAG_VERSION" val="1.0"/>
  <p:tag name="KSO_WM_BEAUTIFY_FLAG" val="#wm#"/>
  <p:tag name="KSO_WM_UNIT_TYPE" val="i"/>
  <p:tag name="KSO_WM_UNIT_INDEX" val="5"/>
  <p:tag name="KSO_WM_SLIDE_BACKGROUND_TYPE" val="belt"/>
  <p:tag name="KSO_WM_SLIDE_BK_DARK_LIGHT" val="1"/>
</p:tagLst>
</file>

<file path=ppt/tags/tag4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6"/>
  <p:tag name="KSO_WM_UNIT_LAYERLEVEL" val="1"/>
  <p:tag name="KSO_WM_TAG_VERSION" val="1.0"/>
  <p:tag name="KSO_WM_BEAUTIFY_FLAG" val="#wm#"/>
  <p:tag name="KSO_WM_UNIT_TYPE" val="i"/>
  <p:tag name="KSO_WM_UNIT_INDEX" val="6"/>
  <p:tag name="KSO_WM_SLIDE_BACKGROUND_TYPE" val="belt"/>
  <p:tag name="KSO_WM_SLIDE_BK_DARK_LIGHT" val="1"/>
</p:tagLst>
</file>

<file path=ppt/tags/tag4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7"/>
  <p:tag name="KSO_WM_UNIT_LAYERLEVEL" val="1"/>
  <p:tag name="KSO_WM_TAG_VERSION" val="1.0"/>
  <p:tag name="KSO_WM_BEAUTIFY_FLAG" val="#wm#"/>
  <p:tag name="KSO_WM_UNIT_TYPE" val="i"/>
  <p:tag name="KSO_WM_UNIT_INDEX" val="7"/>
  <p:tag name="KSO_WM_SLIDE_BACKGROUND_TYPE" val="belt"/>
  <p:tag name="KSO_WM_SLIDE_BK_DARK_LIGHT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i*2"/>
  <p:tag name="KSO_WM_UNIT_LAYERLEVEL" val="1"/>
  <p:tag name="KSO_WM_TAG_VERSION" val="1.0"/>
  <p:tag name="KSO_WM_BEAUTIFY_FLAG" val="#wm#"/>
  <p:tag name="KSO_WM_UNIT_TYPE" val="i"/>
  <p:tag name="KSO_WM_UNIT_INDEX" val="2"/>
  <p:tag name="KSO_WM_SLIDE_BACKGROUND_TYPE" val="belt"/>
  <p:tag name="KSO_WM_SLIDE_BK_DARK_LIGHT" val="1"/>
</p:tagLst>
</file>

<file path=ppt/tags/tag4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4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4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4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4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1"/>
</p:tagLst>
</file>

<file path=ppt/tags/tag4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6697"/>
</p:tagLst>
</file>

<file path=ppt/tags/tag4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6697"/>
</p:tagLst>
</file>

<file path=ppt/tags/tag4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91.xml><?xml version="1.0" encoding="utf-8"?>
<p:tagLst xmlns:p="http://schemas.openxmlformats.org/presentationml/2006/main">
  <p:tag name="KSO_WM_TEMPLATE_CATEGORY" val="custom"/>
  <p:tag name="KSO_WM_TEMPLATE_INDEX" val="20186697"/>
  <p:tag name="KSO_WM_TAG_VERSION" val="1.0"/>
  <p:tag name="KSO_WM_TEMPLATE_THUMBS_INDEX" val="1、3、6、7、8、10、13、15"/>
  <p:tag name="KSO_WM_BEAUTIFY_FLAG" val="#wm#"/>
  <p:tag name="KSO_WM_TEMPLATE_TOPIC_ID" val="2869567"/>
  <p:tag name="KSO_WM_TEMPLATE_OUTLINE_ID" val="15"/>
  <p:tag name="KSO_WM_TEMPLATE_SCENE_ID" val="1"/>
  <p:tag name="KSO_WM_TEMPLATE_JOB_ID" val="2"/>
  <p:tag name="KSO_WM_TEMPLATE_TOPIC_DEFAULT" val="1"/>
  <p:tag name="KSO_WM_TEMPLATE_SUBCATEGORY" val="0"/>
</p:tagLst>
</file>

<file path=ppt/tags/tag492.xml><?xml version="1.0" encoding="utf-8"?>
<p:tagLst xmlns:p="http://schemas.openxmlformats.org/presentationml/2006/main">
  <p:tag name="KSO_WM_UNIT_ISCONTENTSTITLE" val="0"/>
  <p:tag name="KSO_WM_UNIT_PRESET_TEXT" val="极简大气通用模板"/>
  <p:tag name="KSO_WM_UNIT_NOCLEAR" val="0"/>
  <p:tag name="KSO_WM_UNIT_SHOW_EDIT_AREA_INDICATION" val="0"/>
  <p:tag name="KSO_WM_UNIT_VALUE" val="9"/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TYPE" val="a"/>
  <p:tag name="KSO_WM_UNIT_INDEX" val="1"/>
  <p:tag name="KSO_WM_UNIT_ID" val="custom20202545_1*a*1"/>
  <p:tag name="KSO_WM_TEMPLATE_CATEGORY" val="custom"/>
  <p:tag name="KSO_WM_TEMPLATE_INDEX" val="20202545"/>
  <p:tag name="KSO_WM_UNIT_LAYERLEVEL" val="1"/>
  <p:tag name="KSO_WM_TAG_VERSION" val="1.0"/>
  <p:tag name="KSO_WM_BEAUTIFY_FLAG" val="#wm#"/>
</p:tagLst>
</file>

<file path=ppt/tags/tag493.xml><?xml version="1.0" encoding="utf-8"?>
<p:tagLst xmlns:p="http://schemas.openxmlformats.org/presentationml/2006/main">
  <p:tag name="KSO_WM_UNIT_ISCONTENTSTITLE" val="0"/>
  <p:tag name="KSO_WM_UNIT_PRESET_TEXT" val="汇报日期"/>
  <p:tag name="KSO_WM_UNIT_NOCLEAR" val="0"/>
  <p:tag name="KSO_WM_UNIT_SHOW_EDIT_AREA_INDICATION" val="0"/>
  <p:tag name="KSO_WM_UNIT_VALUE" val="6"/>
  <p:tag name="KSO_WM_UNIT_HIGHLIGHT" val="0"/>
  <p:tag name="KSO_WM_UNIT_COMPATIBLE" val="0"/>
  <p:tag name="KSO_WM_UNIT_DIAGRAM_ISNUMVISUAL" val="0"/>
  <p:tag name="KSO_WM_UNIT_DIAGRAM_IS_NEED_ADD_PATH_ANIM" val="0"/>
  <p:tag name="KSO_WM_UNIT_DIAGRAM_ISREFERUNIT" val="0"/>
  <p:tag name="KSO_WM_UNIT_TYPE" val="b"/>
  <p:tag name="KSO_WM_UNIT_INDEX" val="3"/>
  <p:tag name="KSO_WM_UNIT_ID" val="custom20202545_1*b*3"/>
  <p:tag name="KSO_WM_TEMPLATE_CATEGORY" val="custom"/>
  <p:tag name="KSO_WM_TEMPLATE_INDEX" val="20202545"/>
  <p:tag name="KSO_WM_UNIT_LAYERLEVEL" val="1"/>
  <p:tag name="KSO_WM_TAG_VERSION" val="1.0"/>
  <p:tag name="KSO_WM_BEAUTIFY_FLAG" val="#wm#"/>
</p:tagLst>
</file>

<file path=ppt/tags/tag494.xml><?xml version="1.0" encoding="utf-8"?>
<p:tagLst xmlns:p="http://schemas.openxmlformats.org/presentationml/2006/main">
  <p:tag name="KSO_WM_SLIDE_ID" val="custom20202545_1"/>
  <p:tag name="KSO_WM_TEMPLATE_SUBCATEGORY" val="0"/>
  <p:tag name="KSO_WM_TEMPLATE_MASTER_TYPE" val="1"/>
  <p:tag name="KSO_WM_TEMPLATE_COLOR_TYPE" val="0"/>
  <p:tag name="KSO_WM_SLIDE_TYPE" val="title"/>
  <p:tag name="KSO_WM_SLIDE_SUBTYPE" val="pureTxt"/>
  <p:tag name="KSO_WM_SLIDE_ITEM_CNT" val="0"/>
  <p:tag name="KSO_WM_SLIDE_INDEX" val="1"/>
  <p:tag name="KSO_WM_TEMPLATE_MASTER_THUMB_INDEX" val="0"/>
  <p:tag name="KSO_WM_UNIT_SHOW_EDIT_AREA_INDICATION" val="0"/>
  <p:tag name="KSO_WM_TAG_VERSION" val="1.0"/>
  <p:tag name="KSO_WM_BEAUTIFY_FLAG" val="#wm#"/>
  <p:tag name="KSO_WM_TEMPLATE_CATEGORY" val="custom"/>
  <p:tag name="KSO_WM_TEMPLATE_INDEX" val="20186697"/>
  <p:tag name="KSO_WM_SLIDE_LAYOUT" val="a_b"/>
  <p:tag name="KSO_WM_SLIDE_LAYOUT_CNT" val="1_3"/>
  <p:tag name="KSO_WM_TEMPLATE_THUMBS_INDEX" val="1、2、3、11、14"/>
</p:tagLst>
</file>

<file path=ppt/tags/tag495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1"/>
  <p:tag name="KSO_WM_TEMPLATE_CATEGORY" val="custom"/>
  <p:tag name="KSO_WM_TEMPLATE_INDEX" val="20189115"/>
  <p:tag name="KSO_WM_UNIT_INDEX" val="1"/>
  <p:tag name="KSO_WM_UNIT_FILL_FORE_SCHEMECOLOR_INDEX" val="6"/>
  <p:tag name="KSO_WM_UNIT_FILL_TYPE" val="1"/>
  <p:tag name="KSO_WM_UNIT_USESOURCEFORMAT_APPLY" val="1"/>
</p:tagLst>
</file>

<file path=ppt/tags/tag496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2"/>
  <p:tag name="KSO_WM_TEMPLATE_CATEGORY" val="custom"/>
  <p:tag name="KSO_WM_TEMPLATE_INDEX" val="20189115"/>
  <p:tag name="KSO_WM_UNIT_INDEX" val="2"/>
  <p:tag name="KSO_WM_UNIT_FILL_FORE_SCHEMECOLOR_INDEX" val="6"/>
  <p:tag name="KSO_WM_UNIT_FILL_TYPE" val="1"/>
  <p:tag name="KSO_WM_UNIT_USESOURCEFORMAT_APPLY" val="1"/>
</p:tagLst>
</file>

<file path=ppt/tags/tag497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custom20189115_1*i*3"/>
  <p:tag name="KSO_WM_TEMPLATE_CATEGORY" val="custom"/>
  <p:tag name="KSO_WM_TEMPLATE_INDEX" val="20189115"/>
  <p:tag name="KSO_WM_UNIT_INDEX" val="3"/>
</p:tagLst>
</file>

<file path=ppt/tags/tag498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6"/>
  <p:tag name="KSO_WM_TEMPLATE_CATEGORY" val="custom"/>
  <p:tag name="KSO_WM_TEMPLATE_INDEX" val="20189115"/>
  <p:tag name="KSO_WM_UNIT_INDEX" val="6"/>
  <p:tag name="KSO_WM_UNIT_LINE_FORE_SCHEMECOLOR_INDEX" val="5"/>
  <p:tag name="KSO_WM_UNIT_LINE_FILL_TYPE" val="2"/>
  <p:tag name="KSO_WM_UNIT_USESOURCEFORMAT_APPLY" val="1"/>
</p:tagLst>
</file>

<file path=ppt/tags/tag499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7"/>
  <p:tag name="KSO_WM_TEMPLATE_CATEGORY" val="custom"/>
  <p:tag name="KSO_WM_TEMPLATE_INDEX" val="20189115"/>
  <p:tag name="KSO_WM_UNIT_INDEX" val="7"/>
  <p:tag name="KSO_WM_UNIT_LINE_FORE_SCHEMECOLOR_INDEX" val="5"/>
  <p:tag name="KSO_WM_UNIT_LINE_FILL_TYPE" val="2"/>
  <p:tag name="KSO_WM_UNIT_USESOURCEFORMAT_APPLY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1*a*1"/>
  <p:tag name="KSO_WM_UNIT_LAYERLEVEL" val="1"/>
  <p:tag name="KSO_WM_UNIT_ISCONTENTSTITLE" val="1"/>
  <p:tag name="KSO_WM_UNIT_VALUE" val="2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0"/>
  <p:tag name="KSO_WM_UNIT_PRESET_TEXT_LEN" val="9"/>
</p:tagLst>
</file>

<file path=ppt/tags/tag501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10"/>
  <p:tag name="KSO_WM_TEMPLATE_CATEGORY" val="custom"/>
  <p:tag name="KSO_WM_TEMPLATE_INDEX" val="20189115"/>
  <p:tag name="KSO_WM_UNIT_INDEX" val="10"/>
  <p:tag name="KSO_WM_UNIT_FILL_FORE_SCHEMECOLOR_INDEX" val="6"/>
  <p:tag name="KSO_WM_UNIT_FILL_TYPE" val="1"/>
  <p:tag name="KSO_WM_UNIT_USESOURCEFORMAT_APPLY" val="1"/>
</p:tagLst>
</file>

<file path=ppt/tags/tag502.xml><?xml version="1.0" encoding="utf-8"?>
<p:tagLst xmlns:p="http://schemas.openxmlformats.org/presentationml/2006/main">
  <p:tag name="KSO_WM_UNIT_LAYERLEVEL" val="1_1"/>
  <p:tag name="KSO_WM_DIAGRAM_GROUP_CODE" val="l1-1"/>
  <p:tag name="KSO_WM_TAG_VERSION" val="1.0"/>
  <p:tag name="KSO_WM_BEAUTIFY_FLAG" val="#wm#"/>
  <p:tag name="KSO_WM_UNIT_TYPE" val="i"/>
  <p:tag name="KSO_WM_UNIT_ID" val="custom20189115_1*i*11"/>
  <p:tag name="KSO_WM_TEMPLATE_CATEGORY" val="custom"/>
  <p:tag name="KSO_WM_TEMPLATE_INDEX" val="20189115"/>
  <p:tag name="KSO_WM_UNIT_INDEX" val="11"/>
  <p:tag name="KSO_WM_UNIT_FILL_FORE_SCHEMECOLOR_INDEX" val="6"/>
  <p:tag name="KSO_WM_UNIT_FILL_TYPE" val="1"/>
  <p:tag name="KSO_WM_UNIT_USESOURCEFORMAT_APPLY" val="1"/>
</p:tagLst>
</file>

<file path=ppt/tags/tag503.xml><?xml version="1.0" encoding="utf-8"?>
<p:tagLst xmlns:p="http://schemas.openxmlformats.org/presentationml/2006/main">
  <p:tag name="KSO_WM_TEMPLATE_CATEGORY" val="custom"/>
  <p:tag name="KSO_WM_TEMPLATE_INDEX" val="20186697"/>
  <p:tag name="KSO_WM_TAG_VERSION" val="1.0"/>
  <p:tag name="KSO_WM_SLIDE_ID" val="custom20189115_1"/>
  <p:tag name="KSO_WM_SLIDE_INDEX" val="1"/>
  <p:tag name="KSO_WM_SLIDE_ITEM_CNT" val="2"/>
  <p:tag name="KSO_WM_SLIDE_LAYOUT" val="a_b_f_d"/>
  <p:tag name="KSO_WM_SLIDE_LAYOUT_CNT" val="1_1_1_1"/>
  <p:tag name="KSO_WM_SLIDE_TYPE" val="contents"/>
  <p:tag name="KSO_WM_SLIDE_SUBTYPE" val="picTxt"/>
  <p:tag name="KSO_WM_BEAUTIFY_FLAG" val="#wm#"/>
  <p:tag name="KSO_WM_TEMPLATE_THUMBS_INDEX" val="1、3、7、10、23、36、44、49、"/>
  <p:tag name="KSO_WM_TEMPLATE_SUBCATEGORY" val="ai"/>
</p:tagLst>
</file>

<file path=ppt/tags/tag504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2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2"/>
  <p:tag name="KSO_WM_UNIT_PRESET_TEXT_LEN" val="10"/>
</p:tagLst>
</file>

<file path=ppt/tags/tag505.xml><?xml version="1.0" encoding="utf-8"?>
<p:tagLst xmlns:p="http://schemas.openxmlformats.org/presentationml/2006/main">
  <p:tag name="KSO_WM_TEMPLATE_CATEGORY" val="custom"/>
  <p:tag name="KSO_WM_TEMPLATE_INDEX" val="20186697"/>
  <p:tag name="KSO_WM_TAG_VERSION" val="1.0"/>
  <p:tag name="KSO_WM_SLIDE_ID" val="custom20189115_2"/>
  <p:tag name="KSO_WM_SLIDE_INDEX" val="2"/>
  <p:tag name="KSO_WM_SLIDE_ITEM_CNT" val="2"/>
  <p:tag name="KSO_WM_SLIDE_LAYOUT" val="a_f_e"/>
  <p:tag name="KSO_WM_SLIDE_LAYOUT_CNT" val="1_1_1"/>
  <p:tag name="KSO_WM_SLIDE_TYPE" val="sectionTitle"/>
  <p:tag name="KSO_WM_SLIDE_SUBTYPE" val="pureTxt"/>
  <p:tag name="KSO_WM_BEAUTIFY_FLAG" val="#wm#"/>
  <p:tag name="KSO_WM_TEMPLATE_SUBCATEGORY" val="ai"/>
</p:tagLst>
</file>

<file path=ppt/tags/tag506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07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08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09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1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_1*i*1"/>
  <p:tag name="KSO_WM_UNIT_INDEX" val="1"/>
  <p:tag name="KSO_WM_UNIT_HIGHLIGHT" val="0"/>
  <p:tag name="KSO_WM_UNIT_COMPATIBLE" val="0"/>
  <p:tag name="KSO_WM_UNIT_LAYERLEVEL" val="1"/>
  <p:tag name="KSO_WM_UNIT_DIAGRAM_ISNUMVISUAL" val="0"/>
  <p:tag name="KSO_WM_UNIT_DIAGRAM_ISREFERUNIT" val="0"/>
</p:tagLst>
</file>

<file path=ppt/tags/tag510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11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12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13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14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15.xml><?xml version="1.0" encoding="utf-8"?>
<p:tagLst xmlns:p="http://schemas.openxmlformats.org/presentationml/2006/main">
  <p:tag name="KSO_WM_TEMPLATE_CATEGORY" val="custom"/>
  <p:tag name="KSO_WM_TEMPLATE_INDEX" val="20189115"/>
  <p:tag name="KSO_WM_UNIT_TYPE" val="a"/>
  <p:tag name="KSO_WM_UNIT_INDEX" val="1"/>
  <p:tag name="KSO_WM_UNIT_ID" val="custom20189115_2*a*1"/>
  <p:tag name="KSO_WM_UNIT_LAYERLEVEL" val="1"/>
  <p:tag name="KSO_WM_UNIT_VALUE" val="10"/>
  <p:tag name="KSO_WM_UNIT_ISCONTENTSTITLE" val="0"/>
  <p:tag name="KSO_WM_UNIT_HIGHLIGHT" val="0"/>
  <p:tag name="KSO_WM_UNIT_COMPATIBLE" val="0"/>
  <p:tag name="KSO_WM_UNIT_CLEAR" val="0"/>
  <p:tag name="KSO_WM_BEAUTIFY_FLAG" val="#wm#"/>
  <p:tag name="KSO_WM_TAG_VERSION" val="1.0"/>
  <p:tag name="KSO_WM_UNIT_PRESET_TEXT_INDEX" val="2"/>
  <p:tag name="KSO_WM_UNIT_PRESET_TEXT_LEN" val="10"/>
</p:tagLst>
</file>

<file path=ppt/tags/tag516.xml><?xml version="1.0" encoding="utf-8"?>
<p:tagLst xmlns:p="http://schemas.openxmlformats.org/presentationml/2006/main">
  <p:tag name="KSO_WM_TEMPLATE_CATEGORY" val="custom"/>
  <p:tag name="KSO_WM_TEMPLATE_INDEX" val="20186697"/>
  <p:tag name="KSO_WM_TAG_VERSION" val="1.0"/>
  <p:tag name="KSO_WM_SLIDE_ID" val="custom20189115_2"/>
  <p:tag name="KSO_WM_SLIDE_INDEX" val="2"/>
  <p:tag name="KSO_WM_SLIDE_ITEM_CNT" val="2"/>
  <p:tag name="KSO_WM_SLIDE_LAYOUT" val="a_f_e"/>
  <p:tag name="KSO_WM_SLIDE_LAYOUT_CNT" val="1_1_1"/>
  <p:tag name="KSO_WM_SLIDE_TYPE" val="sectionTitle"/>
  <p:tag name="KSO_WM_SLIDE_SUBTYPE" val="pureTxt"/>
  <p:tag name="KSO_WM_BEAUTIFY_FLAG" val="#wm#"/>
  <p:tag name="KSO_WM_TEMPLATE_SUBCATEGORY" val="ai"/>
</p:tagLst>
</file>

<file path=ppt/tags/tag517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18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19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21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22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23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24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25.xml><?xml version="1.0" encoding="utf-8"?>
<p:tagLst xmlns:p="http://schemas.openxmlformats.org/presentationml/2006/main">
  <p:tag name="KSO_WM_TEMPLATE_CATEGORY" val="custom"/>
  <p:tag name="KSO_WM_TEMPLATE_INDEX" val="20186697"/>
</p:tagLst>
</file>

<file path=ppt/tags/tag526.xml><?xml version="1.0" encoding="utf-8"?>
<p:tagLst xmlns:p="http://schemas.openxmlformats.org/presentationml/2006/main">
  <p:tag name="KSO_WM_TEMPLATE_CATEGORY" val="custom"/>
  <p:tag name="KSO_WM_TEMPLATE_INDEX" val="20186697"/>
  <p:tag name="KSO_WM_TAG_VERSION" val="1.0"/>
  <p:tag name="KSO_WM_UNIT_TYPE" val="a"/>
  <p:tag name="KSO_WM_UNIT_INDEX" val="1"/>
  <p:tag name="KSO_WM_UNIT_ID" val="custom20186697_15*a*1"/>
  <p:tag name="KSO_WM_UNIT_LAYERLEVEL" val="1"/>
  <p:tag name="KSO_WM_UNIT_VALUE" val="22"/>
  <p:tag name="KSO_WM_UNIT_ISCONTENTSTITLE" val="0"/>
  <p:tag name="KSO_WM_UNIT_HIGHLIGHT" val="0"/>
  <p:tag name="KSO_WM_UNIT_COMPATIBLE" val="0"/>
  <p:tag name="KSO_WM_BEAUTIFY_FLAG" val="#wm#"/>
  <p:tag name="KSO_WM_UNIT_PRESET_TEXT" val="THANK YOU"/>
  <p:tag name="KSO_WM_UNIT_NOCLEAR" val="0"/>
  <p:tag name="KSO_WM_UNIT_DIAGRAM_ISNUMVISUAL" val="0"/>
  <p:tag name="KSO_WM_UNIT_DIAGRAM_ISREFERUNIT" val="0"/>
</p:tagLst>
</file>

<file path=ppt/tags/tag527.xml><?xml version="1.0" encoding="utf-8"?>
<p:tagLst xmlns:p="http://schemas.openxmlformats.org/presentationml/2006/main">
  <p:tag name="KSO_WM_BEAUTIFY_FLAG" val="#wm#"/>
  <p:tag name="KSO_WM_TEMPLATE_CATEGORY" val="custom"/>
  <p:tag name="KSO_WM_TEMPLATE_INDEX" val="20186697"/>
  <p:tag name="KSO_WM_TAG_VERSION" val="1.0"/>
  <p:tag name="KSO_WM_SLIDE_ID" val="custom20186697_15"/>
  <p:tag name="KSO_WM_SLIDE_INDEX" val="15"/>
  <p:tag name="KSO_WM_SLIDE_ITEM_CNT" val="0"/>
  <p:tag name="KSO_WM_SLIDE_LAYOUT" val="a"/>
  <p:tag name="KSO_WM_SLIDE_LAYOUT_CNT" val="1"/>
  <p:tag name="KSO_WM_SLIDE_TYPE" val="endPage"/>
  <p:tag name="KSO_WM_SLIDE_SUBTYPE" val="pureTxt"/>
  <p:tag name="KSO_WM_TEMPLATE_THUMBS_INDEX" val="1、"/>
  <p:tag name="KSO_WM_TEMPLATE_SUBCATEGORY" val="0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5">
      <a:dk1>
        <a:sysClr val="windowText" lastClr="000000"/>
      </a:dk1>
      <a:lt1>
        <a:sysClr val="window" lastClr="FFFFFF"/>
      </a:lt1>
      <a:dk2>
        <a:srgbClr val="FBB99F"/>
      </a:dk2>
      <a:lt2>
        <a:srgbClr val="FFFFFF"/>
      </a:lt2>
      <a:accent1>
        <a:srgbClr val="F8946B"/>
      </a:accent1>
      <a:accent2>
        <a:srgbClr val="F2A75A"/>
      </a:accent2>
      <a:accent3>
        <a:srgbClr val="F6AE80"/>
      </a:accent3>
      <a:accent4>
        <a:srgbClr val="C9D255"/>
      </a:accent4>
      <a:accent5>
        <a:srgbClr val="A4E66D"/>
      </a:accent5>
      <a:accent6>
        <a:srgbClr val="6BF894"/>
      </a:accent6>
      <a:hlink>
        <a:srgbClr val="658BD5"/>
      </a:hlink>
      <a:folHlink>
        <a:srgbClr val="A16AA5"/>
      </a:folHlink>
    </a:clrScheme>
    <a:fontScheme name="渐变、商务风、小清新、">
      <a:majorFont>
        <a:latin typeface="Arial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1247</Words>
  <Application>WPS 演示</Application>
  <PresentationFormat>Widescreen</PresentationFormat>
  <Paragraphs>154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微软雅黑 Light</vt:lpstr>
      <vt:lpstr>微软雅黑</vt:lpstr>
      <vt:lpstr>(使用中文字体)</vt:lpstr>
      <vt:lpstr>汉仪旗黑-85S</vt:lpstr>
      <vt:lpstr>Segoe Print</vt:lpstr>
      <vt:lpstr>Arial Unicode MS</vt:lpstr>
      <vt:lpstr>Calibri</vt:lpstr>
      <vt:lpstr>Office 主题</vt:lpstr>
      <vt:lpstr>Office 主题​​</vt:lpstr>
      <vt:lpstr>XXX学校 爱上学·智慧教育平台 教师功能培训</vt:lpstr>
      <vt:lpstr>PowerPoint 演示文稿</vt:lpstr>
      <vt:lpstr>一、产品简介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二、重点应用与操作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擦鞋强</dc:creator>
  <cp:lastModifiedBy>已婚少男</cp:lastModifiedBy>
  <cp:revision>166</cp:revision>
  <dcterms:created xsi:type="dcterms:W3CDTF">2017-08-03T09:01:00Z</dcterms:created>
  <dcterms:modified xsi:type="dcterms:W3CDTF">2019-08-27T09:06:26Z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  <property fmtid="{D5CDD505-2E9C-101B-9397-08002B2CF9AE}" pid="3" name="KSORubyTemplateID">
    <vt:lpwstr>2</vt:lpwstr>
  </property>
</Properties>
</file>