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257" r:id="rId4"/>
    <p:sldId id="263" r:id="rId6"/>
    <p:sldId id="385" r:id="rId7"/>
    <p:sldId id="381" r:id="rId8"/>
    <p:sldId id="296" r:id="rId9"/>
    <p:sldId id="382" r:id="rId10"/>
    <p:sldId id="383" r:id="rId11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an" initials="C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202020"/>
    <a:srgbClr val="323232"/>
    <a:srgbClr val="CC3300"/>
    <a:srgbClr val="CC0000"/>
    <a:srgbClr val="FF3300"/>
    <a:srgbClr val="990000"/>
    <a:srgbClr val="FF8D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1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5" Type="http://schemas.openxmlformats.org/officeDocument/2006/relationships/commentAuthors" Target="commentAuthors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2EF56-D9EB-47FA-B4BD-2394687F80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0" Type="http://schemas.openxmlformats.org/officeDocument/2006/relationships/tags" Target="../tags/tag40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7" Type="http://schemas.openxmlformats.org/officeDocument/2006/relationships/tags" Target="../tags/tag56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0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0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12.xml"/><Relationship Id="rId8" Type="http://schemas.openxmlformats.org/officeDocument/2006/relationships/tags" Target="../tags/tag111.xml"/><Relationship Id="rId7" Type="http://schemas.openxmlformats.org/officeDocument/2006/relationships/tags" Target="../tags/tag110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tags" Target="../tags/tag118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tags" Target="../tags/tag127.xml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1" Type="http://schemas.openxmlformats.org/officeDocument/2006/relationships/tags" Target="../tags/tag130.xml"/><Relationship Id="rId10" Type="http://schemas.openxmlformats.org/officeDocument/2006/relationships/tags" Target="../tags/tag129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138.xml"/><Relationship Id="rId8" Type="http://schemas.openxmlformats.org/officeDocument/2006/relationships/tags" Target="../tags/tag137.xml"/><Relationship Id="rId7" Type="http://schemas.openxmlformats.org/officeDocument/2006/relationships/tags" Target="../tags/tag136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1" Type="http://schemas.openxmlformats.org/officeDocument/2006/relationships/tags" Target="../tags/tag140.xml"/><Relationship Id="rId10" Type="http://schemas.openxmlformats.org/officeDocument/2006/relationships/tags" Target="../tags/tag13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38200" y="1122680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3602355"/>
            <a:ext cx="10515600" cy="165544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27025"/>
            <a:ext cx="10515600" cy="585025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452245" y="1358900"/>
            <a:ext cx="9288145" cy="414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732155" y="638810"/>
            <a:ext cx="10727690" cy="5579745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dirty="0"/>
          </a:p>
        </p:txBody>
      </p: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3440430" y="524510"/>
            <a:ext cx="5314950" cy="215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 fontScale="55000" lnSpcReduction="20000"/>
          </a:bodyPr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5375910" y="3992245"/>
            <a:ext cx="1440180" cy="3962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5375910" y="4501832"/>
            <a:ext cx="1440180" cy="39624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0"/>
            </p:custDataLst>
          </p:nvPr>
        </p:nvSpPr>
        <p:spPr>
          <a:xfrm>
            <a:off x="2921167" y="2564049"/>
            <a:ext cx="6459053" cy="1320449"/>
          </a:xfrm>
        </p:spPr>
        <p:txBody>
          <a:bodyPr lIns="101600" tIns="38100" rIns="25400" bIns="38100" anchor="ctr" anchorCtr="0">
            <a:normAutofit/>
          </a:bodyPr>
          <a:lstStyle>
            <a:lvl1pPr algn="ctr">
              <a:defRPr sz="5400" spc="600" baseline="0">
                <a:solidFill>
                  <a:schemeClr val="bg1"/>
                </a:solidFill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  <p:custDataLst>
              <p:tags r:id="rId11"/>
            </p:custDataLst>
          </p:nvPr>
        </p:nvSpPr>
        <p:spPr>
          <a:xfrm>
            <a:off x="5356859" y="3993198"/>
            <a:ext cx="1440000" cy="396000"/>
          </a:xfrm>
        </p:spPr>
        <p:txBody>
          <a:bodyPr anchor="ctr" anchorCtr="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  <p:custDataLst>
              <p:tags r:id="rId12"/>
            </p:custDataLst>
          </p:nvPr>
        </p:nvSpPr>
        <p:spPr>
          <a:xfrm>
            <a:off x="5407660" y="4502785"/>
            <a:ext cx="1440000" cy="396000"/>
          </a:xfrm>
        </p:spPr>
        <p:txBody>
          <a:bodyPr anchor="ctr" anchorCtr="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4489143" y="0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>
            <p:custDataLst>
              <p:tags r:id="rId2"/>
            </p:custDataLst>
          </p:nvPr>
        </p:nvGrpSpPr>
        <p:grpSpPr>
          <a:xfrm>
            <a:off x="1269120" y="1192630"/>
            <a:ext cx="9648000" cy="4574930"/>
            <a:chOff x="1269120" y="1192630"/>
            <a:chExt cx="9648000" cy="4574930"/>
          </a:xfrm>
        </p:grpSpPr>
        <p:sp>
          <p:nvSpPr>
            <p:cNvPr id="7" name="矩形 6"/>
            <p:cNvSpPr/>
            <p:nvPr userDrawn="1">
              <p:custDataLst>
                <p:tags r:id="rId3"/>
              </p:custDataLst>
            </p:nvPr>
          </p:nvSpPr>
          <p:spPr>
            <a:xfrm>
              <a:off x="1269120" y="1267560"/>
              <a:ext cx="9648000" cy="4500000"/>
            </a:xfrm>
            <a:prstGeom prst="rect">
              <a:avLst/>
            </a:prstGeom>
            <a:noFill/>
            <a:ln w="101600">
              <a:solidFill>
                <a:srgbClr val="7680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8" name="矩形 7"/>
            <p:cNvSpPr/>
            <p:nvPr userDrawn="1">
              <p:custDataLst>
                <p:tags r:id="rId4"/>
              </p:custDataLst>
            </p:nvPr>
          </p:nvSpPr>
          <p:spPr>
            <a:xfrm>
              <a:off x="2197100" y="1192630"/>
              <a:ext cx="7797800" cy="2413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8"/>
            </p:custDataLst>
          </p:nvPr>
        </p:nvSpPr>
        <p:spPr>
          <a:xfrm>
            <a:off x="3505200" y="2524125"/>
            <a:ext cx="5518150" cy="822325"/>
          </a:xfrm>
        </p:spPr>
        <p:txBody>
          <a:bodyPr lIns="90170" tIns="46990" rIns="90170" bIns="46990" anchor="b" anchorCtr="0">
            <a:normAutofit/>
          </a:bodyPr>
          <a:lstStyle>
            <a:lvl1pPr algn="ctr">
              <a:defRPr sz="40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>
            <p:custDataLst>
              <p:tags r:id="rId2"/>
            </p:custDataLst>
          </p:nvPr>
        </p:nvSpPr>
        <p:spPr>
          <a:xfrm>
            <a:off x="4489143" y="0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>
            <p:custDataLst>
              <p:tags r:id="rId2"/>
            </p:custDataLst>
          </p:nvPr>
        </p:nvSpPr>
        <p:spPr>
          <a:xfrm>
            <a:off x="4489143" y="0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4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6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45720" y="45720"/>
            <a:ext cx="12092400" cy="6764400"/>
            <a:chOff x="45720" y="45720"/>
            <a:chExt cx="12092400" cy="6764400"/>
          </a:xfrm>
        </p:grpSpPr>
        <p:sp>
          <p:nvSpPr>
            <p:cNvPr id="11" name="矩形 10"/>
            <p:cNvSpPr/>
            <p:nvPr userDrawn="1">
              <p:custDataLst>
                <p:tags r:id="rId3"/>
              </p:custDataLst>
            </p:nvPr>
          </p:nvSpPr>
          <p:spPr>
            <a:xfrm>
              <a:off x="45720" y="45720"/>
              <a:ext cx="12092400" cy="6764400"/>
            </a:xfrm>
            <a:prstGeom prst="rect">
              <a:avLst/>
            </a:prstGeom>
            <a:noFill/>
            <a:ln w="1016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12" name="矩形 11"/>
            <p:cNvSpPr/>
            <p:nvPr userDrawn="1">
              <p:custDataLst>
                <p:tags r:id="rId4"/>
              </p:custDataLst>
            </p:nvPr>
          </p:nvSpPr>
          <p:spPr>
            <a:xfrm>
              <a:off x="45720" y="45720"/>
              <a:ext cx="12092400" cy="26276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4489143" y="0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4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5"/>
            <a:ext cx="10515600" cy="447484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>
            <p:custDataLst>
              <p:tags r:id="rId2"/>
            </p:custDataLst>
          </p:nvPr>
        </p:nvGrpSpPr>
        <p:grpSpPr>
          <a:xfrm>
            <a:off x="292800" y="191367"/>
            <a:ext cx="11606400" cy="6485142"/>
            <a:chOff x="292800" y="191367"/>
            <a:chExt cx="11606400" cy="6485142"/>
          </a:xfrm>
        </p:grpSpPr>
        <p:sp>
          <p:nvSpPr>
            <p:cNvPr id="18" name="矩形 17"/>
            <p:cNvSpPr/>
            <p:nvPr userDrawn="1">
              <p:custDataLst>
                <p:tags r:id="rId3"/>
              </p:custDataLst>
            </p:nvPr>
          </p:nvSpPr>
          <p:spPr>
            <a:xfrm>
              <a:off x="292800" y="304200"/>
              <a:ext cx="11606400" cy="6249600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 userDrawn="1">
              <p:custDataLst>
                <p:tags r:id="rId4"/>
              </p:custDataLst>
            </p:nvPr>
          </p:nvSpPr>
          <p:spPr>
            <a:xfrm>
              <a:off x="4487556" y="191367"/>
              <a:ext cx="3213714" cy="2454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 userDrawn="1">
              <p:custDataLst>
                <p:tags r:id="rId5"/>
              </p:custDataLst>
            </p:nvPr>
          </p:nvSpPr>
          <p:spPr>
            <a:xfrm>
              <a:off x="4487556" y="6431091"/>
              <a:ext cx="3213714" cy="2454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6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7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>
            <p:custDataLst>
              <p:tags r:id="rId2"/>
            </p:custDataLst>
          </p:nvPr>
        </p:nvGrpSpPr>
        <p:grpSpPr>
          <a:xfrm>
            <a:off x="292800" y="191367"/>
            <a:ext cx="11606400" cy="6485142"/>
            <a:chOff x="292800" y="191367"/>
            <a:chExt cx="11606400" cy="6485142"/>
          </a:xfrm>
        </p:grpSpPr>
        <p:sp>
          <p:nvSpPr>
            <p:cNvPr id="13" name="矩形 12"/>
            <p:cNvSpPr/>
            <p:nvPr userDrawn="1">
              <p:custDataLst>
                <p:tags r:id="rId3"/>
              </p:custDataLst>
            </p:nvPr>
          </p:nvSpPr>
          <p:spPr>
            <a:xfrm>
              <a:off x="292800" y="304200"/>
              <a:ext cx="11606400" cy="6249600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 userDrawn="1">
              <p:custDataLst>
                <p:tags r:id="rId4"/>
              </p:custDataLst>
            </p:nvPr>
          </p:nvSpPr>
          <p:spPr>
            <a:xfrm>
              <a:off x="4487556" y="191367"/>
              <a:ext cx="3213714" cy="2454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 userDrawn="1">
              <p:custDataLst>
                <p:tags r:id="rId5"/>
              </p:custDataLst>
            </p:nvPr>
          </p:nvSpPr>
          <p:spPr>
            <a:xfrm>
              <a:off x="4487556" y="6431091"/>
              <a:ext cx="3213714" cy="2454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>
            <p:custDataLst>
              <p:tags r:id="rId2"/>
            </p:custDataLst>
          </p:nvPr>
        </p:nvGrpSpPr>
        <p:grpSpPr>
          <a:xfrm>
            <a:off x="732000" y="524193"/>
            <a:ext cx="10728000" cy="5694807"/>
            <a:chOff x="732000" y="524193"/>
            <a:chExt cx="10728000" cy="5694807"/>
          </a:xfrm>
        </p:grpSpPr>
        <p:sp>
          <p:nvSpPr>
            <p:cNvPr id="6" name="矩形 5"/>
            <p:cNvSpPr/>
            <p:nvPr userDrawn="1">
              <p:custDataLst>
                <p:tags r:id="rId3"/>
              </p:custDataLst>
            </p:nvPr>
          </p:nvSpPr>
          <p:spPr>
            <a:xfrm>
              <a:off x="1452000" y="1359000"/>
              <a:ext cx="9288000" cy="414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矩形 6"/>
            <p:cNvSpPr/>
            <p:nvPr userDrawn="1">
              <p:custDataLst>
                <p:tags r:id="rId4"/>
              </p:custDataLst>
            </p:nvPr>
          </p:nvSpPr>
          <p:spPr>
            <a:xfrm>
              <a:off x="732000" y="639000"/>
              <a:ext cx="10728000" cy="5580000"/>
            </a:xfrm>
            <a:prstGeom prst="rect">
              <a:avLst/>
            </a:prstGeom>
            <a:noFill/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" name="矩形 7"/>
            <p:cNvSpPr/>
            <p:nvPr userDrawn="1">
              <p:custDataLst>
                <p:tags r:id="rId5"/>
              </p:custDataLst>
            </p:nvPr>
          </p:nvSpPr>
          <p:spPr>
            <a:xfrm>
              <a:off x="3440430" y="524193"/>
              <a:ext cx="5314950" cy="215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3251535" y="2869768"/>
            <a:ext cx="5897880" cy="1023266"/>
          </a:xfrm>
        </p:spPr>
        <p:txBody>
          <a:bodyPr vert="horz" lIns="90170" tIns="46990" rIns="90170" bIns="4699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1" i="0" u="none" strike="noStrike" kern="1200" cap="none" spc="6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4489143" y="0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>
            <p:custDataLst>
              <p:tags r:id="rId2"/>
            </p:custDataLst>
          </p:nvPr>
        </p:nvGrpSpPr>
        <p:grpSpPr>
          <a:xfrm>
            <a:off x="292800" y="191367"/>
            <a:ext cx="11606400" cy="6485142"/>
            <a:chOff x="292800" y="191367"/>
            <a:chExt cx="11606400" cy="6485142"/>
          </a:xfrm>
        </p:grpSpPr>
        <p:sp>
          <p:nvSpPr>
            <p:cNvPr id="8" name="矩形 7"/>
            <p:cNvSpPr/>
            <p:nvPr userDrawn="1">
              <p:custDataLst>
                <p:tags r:id="rId3"/>
              </p:custDataLst>
            </p:nvPr>
          </p:nvSpPr>
          <p:spPr>
            <a:xfrm>
              <a:off x="292800" y="304200"/>
              <a:ext cx="11606400" cy="6249600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 userDrawn="1">
              <p:custDataLst>
                <p:tags r:id="rId4"/>
              </p:custDataLst>
            </p:nvPr>
          </p:nvSpPr>
          <p:spPr>
            <a:xfrm>
              <a:off x="4487556" y="191367"/>
              <a:ext cx="3213714" cy="2454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 userDrawn="1">
              <p:custDataLst>
                <p:tags r:id="rId5"/>
              </p:custDataLst>
            </p:nvPr>
          </p:nvSpPr>
          <p:spPr>
            <a:xfrm>
              <a:off x="4487556" y="6431091"/>
              <a:ext cx="3213714" cy="2454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2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1281113" y="2163600"/>
            <a:ext cx="9626600" cy="3445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>
            <p:custDataLst>
              <p:tags r:id="rId2"/>
            </p:custDataLst>
          </p:nvPr>
        </p:nvSpPr>
        <p:spPr>
          <a:xfrm rot="16200000">
            <a:off x="10462434" y="3306291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6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586800" y="1764000"/>
            <a:ext cx="3956400" cy="4093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5101200" y="769938"/>
            <a:ext cx="6480000" cy="5087937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4489143" y="6612582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>
            <a:normAutofit/>
          </a:bodyPr>
          <a:lstStyle>
            <a:lvl1pPr algn="ctr">
              <a:defRPr sz="36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 hasCustomPrompt="1"/>
            <p:custDataLst>
              <p:tags r:id="rId8"/>
            </p:custDataLst>
          </p:nvPr>
        </p:nvSpPr>
        <p:spPr>
          <a:xfrm>
            <a:off x="612000" y="1659600"/>
            <a:ext cx="10975975" cy="828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 hasCustomPrompt="1"/>
            <p:custDataLst>
              <p:tags r:id="rId9"/>
            </p:custDataLst>
          </p:nvPr>
        </p:nvSpPr>
        <p:spPr>
          <a:xfrm>
            <a:off x="612775" y="2808000"/>
            <a:ext cx="10965600" cy="34308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  <a:p>
            <a:pPr lvl="0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4489143" y="0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>
            <p:custDataLst>
              <p:tags r:id="rId2"/>
            </p:custDataLst>
          </p:nvPr>
        </p:nvSpPr>
        <p:spPr>
          <a:xfrm>
            <a:off x="4489143" y="6612582"/>
            <a:ext cx="3213714" cy="2454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579600" y="1663200"/>
            <a:ext cx="53424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0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1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>
            <p:custDataLst>
              <p:tags r:id="rId2"/>
            </p:custDataLst>
          </p:nvPr>
        </p:nvGrpSpPr>
        <p:grpSpPr>
          <a:xfrm>
            <a:off x="366000" y="333829"/>
            <a:ext cx="11460000" cy="6202022"/>
            <a:chOff x="366000" y="333829"/>
            <a:chExt cx="11460000" cy="6202022"/>
          </a:xfrm>
        </p:grpSpPr>
        <p:sp>
          <p:nvSpPr>
            <p:cNvPr id="24" name="矩形 23"/>
            <p:cNvSpPr/>
            <p:nvPr userDrawn="1">
              <p:custDataLst>
                <p:tags r:id="rId3"/>
              </p:custDataLst>
            </p:nvPr>
          </p:nvSpPr>
          <p:spPr>
            <a:xfrm>
              <a:off x="366000" y="448631"/>
              <a:ext cx="11460000" cy="5960738"/>
            </a:xfrm>
            <a:prstGeom prst="rect">
              <a:avLst/>
            </a:prstGeom>
            <a:noFill/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" name="矩形 7"/>
            <p:cNvSpPr/>
            <p:nvPr userDrawn="1">
              <p:custDataLst>
                <p:tags r:id="rId4"/>
              </p:custDataLst>
            </p:nvPr>
          </p:nvSpPr>
          <p:spPr>
            <a:xfrm>
              <a:off x="4489143" y="333829"/>
              <a:ext cx="3213714" cy="2454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 userDrawn="1">
              <p:custDataLst>
                <p:tags r:id="rId5"/>
              </p:custDataLst>
            </p:nvPr>
          </p:nvSpPr>
          <p:spPr>
            <a:xfrm>
              <a:off x="4489143" y="6290433"/>
              <a:ext cx="3213714" cy="2454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-1587" y="959223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/>
            <a:endParaRPr lang="en-US" altLang="zh-CN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959100"/>
            <a:ext cx="10515600" cy="2781300"/>
          </a:xfrm>
        </p:spPr>
        <p:txBody>
          <a:bodyPr anchor="t" anchorCtr="0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722120"/>
            <a:ext cx="10515600" cy="1102995"/>
          </a:xfrm>
        </p:spPr>
        <p:txBody>
          <a:bodyPr lIns="144145" anchor="b" anchorCtr="0"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105" y="365125"/>
            <a:ext cx="10515600" cy="8001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470" y="1482090"/>
            <a:ext cx="5220970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2368550"/>
            <a:ext cx="5222240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655" y="1482090"/>
            <a:ext cx="5097145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655" y="2368550"/>
            <a:ext cx="5097145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 +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-12700" y="-1905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50125" y="457200"/>
            <a:ext cx="4392295" cy="105537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349490" y="1694180"/>
            <a:ext cx="439356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文本 + 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505" y="-7620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457200"/>
            <a:ext cx="4279900" cy="105537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09575" y="1694180"/>
            <a:ext cx="428053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3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146.xml"/><Relationship Id="rId23" Type="http://schemas.openxmlformats.org/officeDocument/2006/relationships/tags" Target="../tags/tag145.xml"/><Relationship Id="rId22" Type="http://schemas.openxmlformats.org/officeDocument/2006/relationships/tags" Target="../tags/tag144.xml"/><Relationship Id="rId21" Type="http://schemas.openxmlformats.org/officeDocument/2006/relationships/tags" Target="../tags/tag143.xml"/><Relationship Id="rId20" Type="http://schemas.openxmlformats.org/officeDocument/2006/relationships/tags" Target="../tags/tag142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41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202020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5000"/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5759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0077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‒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511935" indent="-228600" algn="l" defTabSz="914400" rtl="0" eaLnBrk="1" fontAlgn="auto" latinLnBrk="0" hangingPunct="1">
        <a:lnSpc>
          <a:spcPct val="10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1943735" indent="-228600" algn="l" defTabSz="914400" rtl="0" eaLnBrk="1" fontAlgn="auto" latinLnBrk="0" hangingPunct="1">
        <a:lnSpc>
          <a:spcPct val="9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1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400" u="none" strike="noStrike" kern="1200" cap="none" spc="1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400" u="none" strike="noStrike" kern="1200" cap="none" spc="1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400" u="none" strike="noStrike" kern="1200" cap="none" spc="1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400" u="none" strike="noStrike" kern="1200" cap="none" spc="1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400" u="none" strike="noStrike" kern="1200" cap="none" spc="1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48.xml"/><Relationship Id="rId1" Type="http://schemas.openxmlformats.org/officeDocument/2006/relationships/tags" Target="../tags/tag147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150.xml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ags" Target="../tags/tag149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52.xml"/><Relationship Id="rId1" Type="http://schemas.openxmlformats.org/officeDocument/2006/relationships/tags" Target="../tags/tag151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54.xml"/><Relationship Id="rId1" Type="http://schemas.openxmlformats.org/officeDocument/2006/relationships/tags" Target="../tags/tag15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156.xml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tags" Target="../tags/tag155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0" Type="http://schemas.openxmlformats.org/officeDocument/2006/relationships/vmlDrawing" Target="../drawings/vmlDrawing1.vml"/><Relationship Id="rId1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2.vml"/><Relationship Id="rId8" Type="http://schemas.openxmlformats.org/officeDocument/2006/relationships/slideLayout" Target="../slideLayouts/slideLayout18.xml"/><Relationship Id="rId7" Type="http://schemas.openxmlformats.org/officeDocument/2006/relationships/tags" Target="../tags/tag15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tags" Target="../tags/tag157.xml"/><Relationship Id="rId2" Type="http://schemas.openxmlformats.org/officeDocument/2006/relationships/image" Target="../media/image3.emf"/><Relationship Id="rId10" Type="http://schemas.openxmlformats.org/officeDocument/2006/relationships/notesSlide" Target="../notesSlides/notesSlide5.xml"/><Relationship Id="rId1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tags" Target="../tags/tag160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tags" Target="../tags/tag1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sz="3200"/>
              <a:t>考勤管理功能培训</a:t>
            </a:r>
            <a:endParaRPr lang="zh-CN" altLang="en-US" sz="3200" dirty="0"/>
          </a:p>
        </p:txBody>
      </p:sp>
      <p:sp>
        <p:nvSpPr>
          <p:cNvPr id="8" name="文本框 7"/>
          <p:cNvSpPr txBox="1"/>
          <p:nvPr/>
        </p:nvSpPr>
        <p:spPr>
          <a:xfrm>
            <a:off x="8121650" y="5026025"/>
            <a:ext cx="25863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en-US" altLang="zh-CN" sz="2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ea"/>
              </a:rPr>
              <a:t>2019.9</a:t>
            </a:r>
            <a:endParaRPr lang="en-US" altLang="zh-CN" sz="24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ea"/>
            </a:endParaRPr>
          </a:p>
        </p:txBody>
      </p:sp>
    </p:spTree>
    <p:custDataLst>
      <p:tags r:id="rId2"/>
    </p:custData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153035" y="128270"/>
            <a:ext cx="2085975" cy="55372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10000"/>
          </a:bodyPr>
          <a:lstStyle/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1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、环境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140" y="1090295"/>
            <a:ext cx="4357370" cy="5255895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r="29490" b="1632"/>
          <a:stretch>
            <a:fillRect/>
          </a:stretch>
        </p:blipFill>
        <p:spPr>
          <a:xfrm>
            <a:off x="594360" y="1593215"/>
            <a:ext cx="5693410" cy="424942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5" name="文本框 4"/>
          <p:cNvSpPr txBox="1"/>
          <p:nvPr/>
        </p:nvSpPr>
        <p:spPr>
          <a:xfrm>
            <a:off x="790575" y="648970"/>
            <a:ext cx="56800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服务开启，</a:t>
            </a:r>
            <a:r>
              <a:rPr lang="en-US" altLang="zh-CN"/>
              <a:t>CMDB</a:t>
            </a:r>
            <a:r>
              <a:rPr lang="zh-CN" altLang="en-US"/>
              <a:t>安全策略开启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153035" y="128270"/>
            <a:ext cx="2085975" cy="55372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10000"/>
          </a:bodyPr>
          <a:lstStyle/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1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、功能模块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406400" y="931545"/>
          <a:ext cx="11576050" cy="6289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815"/>
                <a:gridCol w="2719705"/>
                <a:gridCol w="3079115"/>
                <a:gridCol w="2831465"/>
                <a:gridCol w="1504950"/>
              </a:tblGrid>
              <a:tr h="461010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olidFill>
                            <a:schemeClr val="tx1"/>
                          </a:solidFill>
                        </a:rPr>
                        <a:t>子模块</a:t>
                      </a:r>
                      <a:endParaRPr lang="zh-CN" alt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olidFill>
                            <a:schemeClr val="tx1"/>
                          </a:solidFill>
                        </a:rPr>
                        <a:t>位置</a:t>
                      </a:r>
                      <a:endParaRPr lang="zh-CN" altLang="en-US" sz="1600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使用人员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功能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备注</a:t>
                      </a:r>
                      <a:endParaRPr lang="zh-CN" altLang="en-US" sz="1600"/>
                    </a:p>
                  </a:txBody>
                  <a:tcPr anchor="ctr" anchorCtr="0"/>
                </a:tc>
              </a:tr>
              <a:tr h="647700">
                <a:tc rowSpan="3"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校门考勤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校园管理平台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校领导、年级主任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校门考勤</a:t>
                      </a:r>
                      <a:r>
                        <a:rPr lang="zh-CN" altLang="en-US" sz="1600"/>
                        <a:t>设置；考勤统计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endParaRPr lang="zh-CN" sz="1600"/>
                    </a:p>
                  </a:txBody>
                  <a:tcPr anchor="ctr" anchorCtr="0"/>
                </a:tc>
              </a:tr>
              <a:tr h="64770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app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教师版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班主任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查看本班级学生考勤；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审批请假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endParaRPr lang="zh-CN" sz="1600"/>
                    </a:p>
                  </a:txBody>
                  <a:tcPr anchor="ctr" anchorCtr="0"/>
                </a:tc>
              </a:tr>
              <a:tr h="647700">
                <a:tc vMerge="1"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a</a:t>
                      </a:r>
                      <a:r>
                        <a:rPr lang="en-US" altLang="zh-CN" sz="1600" b="1"/>
                        <a:t>pp</a:t>
                      </a:r>
                      <a:r>
                        <a:rPr lang="zh-CN" altLang="en-US" sz="1600" b="1"/>
                        <a:t>家长版</a:t>
                      </a:r>
                      <a:endParaRPr lang="zh-CN" altLang="en-US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家长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查看学生考勤；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请假申请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endParaRPr lang="zh-CN" altLang="en-US" sz="1600"/>
                    </a:p>
                  </a:txBody>
                  <a:tcPr anchor="ctr" anchorCtr="0"/>
                </a:tc>
              </a:tr>
              <a:tr h="647700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宿舍考勤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校园管理平台（校级账号）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校领导、年级主任、</a:t>
                      </a:r>
                      <a:endParaRPr lang="zh-CN" altLang="en-US" sz="1600"/>
                    </a:p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宿舍管理员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宿舍考勤</a:t>
                      </a:r>
                      <a:r>
                        <a:rPr lang="zh-CN" altLang="en-US" sz="1600"/>
                        <a:t>设置；考勤统计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endParaRPr lang="zh-CN" sz="1600"/>
                    </a:p>
                  </a:txBody>
                  <a:tcPr anchor="ctr" anchorCtr="0"/>
                </a:tc>
              </a:tr>
              <a:tr h="647700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教师考勤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校园管理平台</a:t>
                      </a:r>
                      <a:endParaRPr lang="en-US" altLang="zh-CN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校领导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教师考勤设置；考勤统计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endParaRPr lang="zh-CN" altLang="en-US" sz="1600"/>
                    </a:p>
                  </a:txBody>
                  <a:tcPr anchor="ctr" anchorCtr="0"/>
                </a:tc>
              </a:tr>
              <a:tr h="647700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闸机考勤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校园管理平台</a:t>
                      </a:r>
                      <a:endParaRPr lang="en-US" altLang="zh-CN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校领导、年级主任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闸机考勤设置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endParaRPr lang="zh-CN" altLang="en-US" sz="1600"/>
                    </a:p>
                  </a:txBody>
                  <a:tcPr anchor="ctr" anchorCtr="0"/>
                </a:tc>
              </a:tr>
              <a:tr h="647700"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室内考勤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爱上学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sym typeface="+mn-ea"/>
                        </a:rPr>
                        <a:t>·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  <a:sym typeface="+mn-ea"/>
                        </a:rPr>
                        <a:t>校园管理平台</a:t>
                      </a:r>
                      <a:endParaRPr lang="en-US" altLang="zh-CN" sz="16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>
                          <a:sym typeface="+mn-ea"/>
                        </a:rPr>
                        <a:t>校领导、年级主任</a:t>
                      </a:r>
                      <a:endParaRPr lang="zh-CN" altLang="en-US" sz="16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/>
                        <a:t>室内考勤设置；考勤统计</a:t>
                      </a:r>
                      <a:endParaRPr lang="zh-CN" altLang="en-US" sz="16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600"/>
                        <a:t>*</a:t>
                      </a:r>
                      <a:r>
                        <a:rPr lang="zh-CN" altLang="en-US" sz="1600"/>
                        <a:t>班牌</a:t>
                      </a:r>
                      <a:r>
                        <a:rPr lang="en-US" altLang="zh-CN" sz="1600"/>
                        <a:t>*</a:t>
                      </a:r>
                      <a:endParaRPr lang="en-US" altLang="zh-CN" sz="1600"/>
                    </a:p>
                  </a:txBody>
                  <a:tcPr anchor="ctr" anchorCtr="0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153035" y="128270"/>
            <a:ext cx="2085975" cy="55372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10000"/>
          </a:bodyPr>
          <a:lstStyle/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2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、流程节点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289560" y="1407160"/>
          <a:ext cx="11613515" cy="4671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5245"/>
                <a:gridCol w="2931160"/>
                <a:gridCol w="3965575"/>
                <a:gridCol w="2121535"/>
              </a:tblGrid>
              <a:tr h="374015"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/>
                        <a:t>节点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/>
                        <a:t>需要资料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/>
                        <a:t>操作步骤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/>
                        <a:t>注意事项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1062990"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 b="1"/>
                        <a:t>1.</a:t>
                      </a:r>
                      <a:r>
                        <a:rPr lang="zh-CN" altLang="en-US" sz="1800" b="1"/>
                        <a:t>基础数据导入</a:t>
                      </a:r>
                      <a:endParaRPr lang="zh-CN" altLang="en-US" sz="18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班级资料、学生资料、</a:t>
                      </a:r>
                      <a:endParaRPr lang="zh-CN" altLang="en-US" sz="1800"/>
                    </a:p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教师资料</a:t>
                      </a:r>
                      <a:endParaRPr lang="zh-CN" altLang="en-US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教师、班级、学生管理</a:t>
                      </a:r>
                      <a:r>
                        <a:rPr lang="en-US" altLang="zh-CN" sz="1800"/>
                        <a:t>→</a:t>
                      </a:r>
                      <a:r>
                        <a:rPr lang="zh-CN" altLang="en-US" sz="1800"/>
                        <a:t>导入</a:t>
                      </a:r>
                      <a:endParaRPr lang="zh-CN" altLang="en-US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sz="1800"/>
                        <a:t>有住校生需区分</a:t>
                      </a:r>
                      <a:endParaRPr lang="zh-CN" sz="1800"/>
                    </a:p>
                  </a:txBody>
                  <a:tcPr anchor="ctr" anchorCtr="0"/>
                </a:tc>
              </a:tr>
              <a:tr h="1034415"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 b="1"/>
                        <a:t>2.</a:t>
                      </a:r>
                      <a:r>
                        <a:rPr lang="zh-CN" altLang="en-US" sz="1800" b="1"/>
                        <a:t>考勤设置</a:t>
                      </a:r>
                      <a:endParaRPr lang="zh-CN" altLang="en-US" sz="18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范围、类型、时间节点、</a:t>
                      </a:r>
                      <a:endParaRPr lang="zh-CN" altLang="en-US" sz="1800"/>
                    </a:p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时间计划</a:t>
                      </a:r>
                      <a:endParaRPr lang="zh-CN" altLang="en-US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800"/>
                        <a:t>校门考勤</a:t>
                      </a:r>
                      <a:r>
                        <a:rPr lang="en-US" altLang="zh-CN" sz="1800"/>
                        <a:t>→</a:t>
                      </a:r>
                      <a:r>
                        <a:rPr lang="zh-CN" altLang="en-US" sz="1800"/>
                        <a:t>周计划</a:t>
                      </a:r>
                      <a:r>
                        <a:rPr lang="en-US" altLang="zh-CN" sz="1800"/>
                        <a:t>→</a:t>
                      </a:r>
                      <a:r>
                        <a:rPr lang="zh-CN" altLang="en-US" sz="1800"/>
                        <a:t>添加新计划</a:t>
                      </a:r>
                      <a:endParaRPr lang="zh-CN" altLang="en-US" sz="1800"/>
                    </a:p>
                    <a:p>
                      <a:pPr algn="ctr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800"/>
                        <a:t>→</a:t>
                      </a:r>
                      <a:r>
                        <a:rPr lang="zh-CN" altLang="en-US" sz="1800"/>
                        <a:t>信息填写</a:t>
                      </a:r>
                      <a:r>
                        <a:rPr lang="en-US" altLang="zh-CN" sz="1800"/>
                        <a:t>→</a:t>
                      </a:r>
                      <a:r>
                        <a:rPr lang="zh-CN" altLang="en-US" sz="1800"/>
                        <a:t>保存</a:t>
                      </a:r>
                      <a:endParaRPr lang="zh-CN" altLang="en-US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宿舍考勤需添加学生住宿信息；</a:t>
                      </a:r>
                      <a:endParaRPr lang="zh-CN" altLang="en-US" sz="1800"/>
                    </a:p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特殊日期（节假日）</a:t>
                      </a:r>
                      <a:endParaRPr lang="zh-CN" altLang="en-US" sz="1800"/>
                    </a:p>
                  </a:txBody>
                  <a:tcPr anchor="ctr" anchorCtr="0"/>
                </a:tc>
              </a:tr>
              <a:tr h="1099820"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 b="1"/>
                        <a:t>3.</a:t>
                      </a:r>
                      <a:r>
                        <a:rPr lang="zh-CN" altLang="en-US" sz="1800" b="1"/>
                        <a:t>考勤统计</a:t>
                      </a:r>
                      <a:endParaRPr lang="zh-CN" altLang="en-US" sz="18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/>
                        <a:t>--</a:t>
                      </a:r>
                      <a:endParaRPr lang="en-US" altLang="zh-CN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校门考勤</a:t>
                      </a:r>
                      <a:r>
                        <a:rPr lang="en-US" altLang="zh-CN" sz="1800"/>
                        <a:t>→</a:t>
                      </a:r>
                      <a:r>
                        <a:rPr lang="zh-CN" altLang="en-US" sz="1800"/>
                        <a:t>考勤统计</a:t>
                      </a:r>
                      <a:endParaRPr lang="zh-CN" altLang="en-US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/>
                        <a:t>--</a:t>
                      </a:r>
                      <a:endParaRPr lang="en-US" altLang="zh-CN" sz="1800"/>
                    </a:p>
                  </a:txBody>
                  <a:tcPr anchor="ctr" anchorCtr="0"/>
                </a:tc>
              </a:tr>
              <a:tr h="1099820"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 b="1"/>
                        <a:t>4.</a:t>
                      </a:r>
                      <a:r>
                        <a:rPr lang="zh-CN" altLang="en-US" sz="1800" b="1"/>
                        <a:t>请假</a:t>
                      </a:r>
                      <a:endParaRPr lang="zh-CN" altLang="en-US" sz="1800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/>
                        <a:t>--</a:t>
                      </a:r>
                      <a:endParaRPr lang="en-US" altLang="zh-CN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800"/>
                        <a:t>家长端发起申请</a:t>
                      </a:r>
                      <a:r>
                        <a:rPr lang="en-US" altLang="zh-CN" sz="1800"/>
                        <a:t>→</a:t>
                      </a:r>
                      <a:r>
                        <a:rPr lang="zh-CN" altLang="en-US" sz="1800"/>
                        <a:t>教师端审批</a:t>
                      </a:r>
                      <a:endParaRPr lang="zh-CN" altLang="en-US" sz="1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/>
                        <a:t>--</a:t>
                      </a:r>
                      <a:endParaRPr lang="en-US" altLang="zh-CN" sz="1800"/>
                    </a:p>
                  </a:txBody>
                  <a:tcPr anchor="ctr" anchorCtr="0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6" name="对象 5"/>
          <p:cNvGraphicFramePr/>
          <p:nvPr/>
        </p:nvGraphicFramePr>
        <p:xfrm>
          <a:off x="6031865" y="3338195"/>
          <a:ext cx="127635" cy="181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" r:id="rId1" imgW="3657600" imgH="5467985" progId="Photoshop.Image.13">
                  <p:embed/>
                </p:oleObj>
              </mc:Choice>
              <mc:Fallback>
                <p:oleObj name="" r:id="rId1" imgW="3657600" imgH="5467985" progId="Photoshop.Image.13">
                  <p:embed/>
                  <p:pic>
                    <p:nvPicPr>
                      <p:cNvPr id="0" name="图片 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031865" y="3338195"/>
                        <a:ext cx="127635" cy="181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图片 11" descr="jj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3880" y="3899535"/>
            <a:ext cx="325755" cy="3257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b="2006"/>
          <a:stretch>
            <a:fillRect/>
          </a:stretch>
        </p:blipFill>
        <p:spPr>
          <a:xfrm>
            <a:off x="391795" y="960120"/>
            <a:ext cx="11013382" cy="5040000"/>
          </a:xfrm>
          <a:prstGeom prst="rect">
            <a:avLst/>
          </a:prstGeom>
          <a:solidFill>
            <a:schemeClr val="tx2">
              <a:lumMod val="90000"/>
              <a:alpha val="0"/>
            </a:schemeClr>
          </a:solidFill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31" name="Rectangle 7"/>
          <p:cNvSpPr/>
          <p:nvPr>
            <p:custDataLst>
              <p:tags r:id="rId5"/>
            </p:custDataLst>
          </p:nvPr>
        </p:nvSpPr>
        <p:spPr>
          <a:xfrm>
            <a:off x="153035" y="128270"/>
            <a:ext cx="2085975" cy="55372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10000"/>
          </a:bodyPr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3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、操作介绍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190" y="1106170"/>
            <a:ext cx="9779603" cy="504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8250" y="1341755"/>
            <a:ext cx="9714783" cy="504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8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6" name="对象 5"/>
          <p:cNvGraphicFramePr/>
          <p:nvPr/>
        </p:nvGraphicFramePr>
        <p:xfrm>
          <a:off x="6031865" y="3338195"/>
          <a:ext cx="127635" cy="181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" r:id="rId1" imgW="3657600" imgH="5467985" progId="Photoshop.Image.13">
                  <p:embed/>
                </p:oleObj>
              </mc:Choice>
              <mc:Fallback>
                <p:oleObj name="" r:id="rId1" imgW="3657600" imgH="5467985" progId="Photoshop.Image.13">
                  <p:embed/>
                  <p:pic>
                    <p:nvPicPr>
                      <p:cNvPr id="0" name="图片 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031865" y="3338195"/>
                        <a:ext cx="127635" cy="181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Rectangle 7"/>
          <p:cNvSpPr/>
          <p:nvPr>
            <p:custDataLst>
              <p:tags r:id="rId3"/>
            </p:custDataLst>
          </p:nvPr>
        </p:nvSpPr>
        <p:spPr>
          <a:xfrm>
            <a:off x="153035" y="128270"/>
            <a:ext cx="2085975" cy="55372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10000"/>
          </a:bodyPr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3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、操作介绍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865" y="909320"/>
            <a:ext cx="11015425" cy="504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250" y="1158875"/>
            <a:ext cx="11015425" cy="504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555" y="1346200"/>
            <a:ext cx="11015425" cy="504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7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1" name="Rectangle 7"/>
          <p:cNvSpPr/>
          <p:nvPr>
            <p:custDataLst>
              <p:tags r:id="rId1"/>
            </p:custDataLst>
          </p:nvPr>
        </p:nvSpPr>
        <p:spPr>
          <a:xfrm>
            <a:off x="153035" y="128270"/>
            <a:ext cx="2085975" cy="553720"/>
          </a:xfrm>
          <a:prstGeom prst="rect">
            <a:avLst/>
          </a:prstGeom>
        </p:spPr>
        <p:txBody>
          <a:bodyPr vert="horz" lIns="91440" tIns="46800" rIns="91440" bIns="46800" rtlCol="0" anchor="ctr">
            <a:normAutofit lnSpcReduction="10000"/>
          </a:bodyPr>
          <a:p>
            <a:pPr lvl="0" algn="ctr">
              <a:lnSpc>
                <a:spcPct val="130000"/>
              </a:lnSpc>
              <a:spcBef>
                <a:spcPct val="0"/>
              </a:spcBef>
              <a:defRPr/>
            </a:pPr>
            <a:r>
              <a:rPr lang="en-US" altLang="zh-CN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3</a:t>
            </a:r>
            <a:r>
              <a:rPr lang="zh-CN" altLang="en-US" sz="2400" b="1" spc="-150" noProof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、操作介绍</a:t>
            </a:r>
            <a:endParaRPr lang="zh-CN" altLang="en-US" sz="2400" b="1" spc="-150" noProof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  <a:sym typeface="+mn-lt"/>
            </a:endParaRPr>
          </a:p>
        </p:txBody>
      </p:sp>
      <p:pic>
        <p:nvPicPr>
          <p:cNvPr id="2" name="图片 1" descr="微信图片_201811161545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10" y="1448435"/>
            <a:ext cx="2230075" cy="396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4" name="图片 3" descr="微信图片_201811161545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9945" y="1448435"/>
            <a:ext cx="2230649" cy="396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9" name="右箭头 8"/>
          <p:cNvSpPr/>
          <p:nvPr/>
        </p:nvSpPr>
        <p:spPr>
          <a:xfrm>
            <a:off x="2701290" y="3323590"/>
            <a:ext cx="344805" cy="210185"/>
          </a:xfrm>
          <a:prstGeom prst="rightArrow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 descr="微信图片_201811161545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0650" y="1449070"/>
            <a:ext cx="2230893" cy="396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11" name="图片 10" descr="微信图片_201811161545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5165" y="1448435"/>
            <a:ext cx="2230981" cy="3960000"/>
          </a:xfrm>
          <a:prstGeom prst="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13" name="右箭头 12"/>
          <p:cNvSpPr/>
          <p:nvPr/>
        </p:nvSpPr>
        <p:spPr>
          <a:xfrm>
            <a:off x="5923280" y="3322955"/>
            <a:ext cx="344805" cy="210185"/>
          </a:xfrm>
          <a:prstGeom prst="rightArrow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右箭头 13"/>
          <p:cNvSpPr/>
          <p:nvPr/>
        </p:nvSpPr>
        <p:spPr>
          <a:xfrm>
            <a:off x="8966200" y="3324225"/>
            <a:ext cx="344805" cy="210185"/>
          </a:xfrm>
          <a:prstGeom prst="rightArrow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470535" y="880745"/>
            <a:ext cx="5027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班主任查看班级学生考勤情况</a:t>
            </a:r>
            <a:endParaRPr lang="zh-CN" altLang="en-US" b="1"/>
          </a:p>
        </p:txBody>
      </p:sp>
    </p:spTree>
    <p:custDataLst>
      <p:tags r:id="rId6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1"/>
  <p:tag name="KSO_WM_UNIT_LAYERLEVEL" val="1"/>
  <p:tag name="KSO_WM_TAG_VERSION" val="1.0"/>
  <p:tag name="KSO_WM_BEAUTIFY_FLAG" val="#wm#"/>
  <p:tag name="KSO_WM_UNIT_TYPE" val="y"/>
  <p:tag name="KSO_WM_UNIT_INDEX" val="1"/>
  <p:tag name="KSO_WM_UNIT_BK_DARK_LIGHT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2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617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617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AG_VERSION" val="1.0"/>
  <p:tag name="KSO_WM_BEAUTIFY_FLAG" val="#wm#"/>
  <p:tag name="KSO_WM_TEMPLATE_CATEGORY" val="custom"/>
  <p:tag name="KSO_WM_TEMPLATE_INDEX" val="20202617"/>
  <p:tag name="KSO_WM_TEMPLATE_THUMBS_INDEX" val="1、4、7、8、9、10、11、12、13、14、15"/>
  <p:tag name="KSO_WM_TEMPLATE_MASTER_THUMB_INDEX" val="12"/>
</p:tagLst>
</file>

<file path=ppt/tags/tag147.xml><?xml version="1.0" encoding="utf-8"?>
<p:tagLst xmlns:p="http://schemas.openxmlformats.org/presentationml/2006/main">
  <p:tag name="KSO_WM_TEMPLATE_CATEGORY" val="custom"/>
  <p:tag name="KSO_WM_TEMPLATE_INDEX" val="20189210"/>
  <p:tag name="KSO_WM_UNIT_TYPE" val="a"/>
  <p:tag name="KSO_WM_UNIT_INDEX" val="1"/>
  <p:tag name="KSO_WM_UNIT_ID" val="custom20189210_2*a*1"/>
  <p:tag name="KSO_WM_UNIT_LAYERLEVEL" val="1"/>
  <p:tag name="KSO_WM_UNIT_VALUE" val="42"/>
  <p:tag name="KSO_WM_UNIT_ISCONTENTSTITLE" val="0"/>
  <p:tag name="KSO_WM_UNIT_HIGHLIGHT" val="0"/>
  <p:tag name="KSO_WM_UNIT_COMPATIBLE" val="0"/>
  <p:tag name="KSO_WM_UNIT_CLEAR" val="0"/>
  <p:tag name="KSO_WM_UNIT_PRESET_TEXT_INDEX" val="0"/>
  <p:tag name="KSO_WM_UNIT_PRESET_TEXT_LEN" val="9"/>
  <p:tag name="KSO_WM_BEAUTIFY_FLAG" val="#wm#"/>
  <p:tag name="KSO_WM_TAG_VERSION" val="1.0"/>
</p:tagLst>
</file>

<file path=ppt/tags/tag148.xml><?xml version="1.0" encoding="utf-8"?>
<p:tagLst xmlns:p="http://schemas.openxmlformats.org/presentationml/2006/main">
  <p:tag name="KSO_WM_TEMPLATE_CATEGORY" val="custom"/>
  <p:tag name="KSO_WM_TEMPLATE_INDEX" val="20202617"/>
  <p:tag name="KSO_WM_TAG_VERSION" val="1.0"/>
  <p:tag name="KSO_WM_SLIDE_ID" val="custom20189210_2"/>
  <p:tag name="KSO_WM_SLIDE_INDEX" val="2"/>
  <p:tag name="KSO_WM_SLIDE_ITEM_CNT" val="2"/>
  <p:tag name="KSO_WM_SLIDE_LAYOUT" val="a_b"/>
  <p:tag name="KSO_WM_SLIDE_LAYOUT_CNT" val="1_1"/>
  <p:tag name="KSO_WM_SLIDE_TYPE" val="title"/>
  <p:tag name="KSO_WM_SLIDE_SUBTYPE" val="pureTxt"/>
  <p:tag name="KSO_WM_BEAUTIFY_FLAG" val="#wm#"/>
  <p:tag name="KSO_WM_TEMPLATE_SUBCATEGORY" val="ai"/>
  <p:tag name="KSO_WM_SLIDE_MODEL_TYPE" val="cover"/>
</p:tagLst>
</file>

<file path=ppt/tags/tag149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TEMPLATE_CATEGORY" val="custom"/>
  <p:tag name="KSO_WM_TEMPLATE_INDEX" val="20202617"/>
  <p:tag name="KSO_WM_TAG_VERSION" val="1.0"/>
  <p:tag name="KSO_WM_SLIDE_ID" val="custom20189115_28"/>
  <p:tag name="KSO_WM_SLIDE_INDEX" val="28"/>
  <p:tag name="KSO_WM_SLIDE_ITEM_CNT" val="2"/>
  <p:tag name="KSO_WM_SLIDE_LAYOUT" val="a_f_d_b"/>
  <p:tag name="KSO_WM_SLIDE_LAYOUT_CNT" val="1_1_1_1"/>
  <p:tag name="KSO_WM_SLIDE_TYPE" val="text"/>
  <p:tag name="KSO_WM_SLIDE_SUBTYPE" val="picTxt"/>
  <p:tag name="KSO_WM_BEAUTIFY_FLAG" val="#wm#"/>
  <p:tag name="KSO_WM_SLIDE_POSITION" val="52*76"/>
  <p:tag name="KSO_WM_SLIDE_SIZE" val="861*396"/>
  <p:tag name="KSO_WM_TEMPLATE_SUBCATEGORY" val="ai"/>
</p:tagLst>
</file>

<file path=ppt/tags/tag151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152.xml><?xml version="1.0" encoding="utf-8"?>
<p:tagLst xmlns:p="http://schemas.openxmlformats.org/presentationml/2006/main">
  <p:tag name="KSO_WM_TEMPLATE_CATEGORY" val="custom"/>
  <p:tag name="KSO_WM_TEMPLATE_INDEX" val="20202617"/>
  <p:tag name="KSO_WM_TAG_VERSION" val="1.0"/>
  <p:tag name="KSO_WM_SLIDE_ID" val="custom20189115_28"/>
  <p:tag name="KSO_WM_SLIDE_INDEX" val="28"/>
  <p:tag name="KSO_WM_SLIDE_ITEM_CNT" val="2"/>
  <p:tag name="KSO_WM_SLIDE_LAYOUT" val="a_f_d_b"/>
  <p:tag name="KSO_WM_SLIDE_LAYOUT_CNT" val="1_1_1_1"/>
  <p:tag name="KSO_WM_SLIDE_TYPE" val="text"/>
  <p:tag name="KSO_WM_SLIDE_SUBTYPE" val="picTxt"/>
  <p:tag name="KSO_WM_BEAUTIFY_FLAG" val="#wm#"/>
  <p:tag name="KSO_WM_SLIDE_POSITION" val="52*76"/>
  <p:tag name="KSO_WM_SLIDE_SIZE" val="861*396"/>
  <p:tag name="KSO_WM_TEMPLATE_SUBCATEGORY" val="ai"/>
</p:tagLst>
</file>

<file path=ppt/tags/tag153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154.xml><?xml version="1.0" encoding="utf-8"?>
<p:tagLst xmlns:p="http://schemas.openxmlformats.org/presentationml/2006/main">
  <p:tag name="KSO_WM_TEMPLATE_CATEGORY" val="custom"/>
  <p:tag name="KSO_WM_TEMPLATE_INDEX" val="20202617"/>
  <p:tag name="KSO_WM_TAG_VERSION" val="1.0"/>
  <p:tag name="KSO_WM_SLIDE_ID" val="custom20189115_28"/>
  <p:tag name="KSO_WM_SLIDE_INDEX" val="28"/>
  <p:tag name="KSO_WM_SLIDE_ITEM_CNT" val="2"/>
  <p:tag name="KSO_WM_SLIDE_LAYOUT" val="a_f_d_b"/>
  <p:tag name="KSO_WM_SLIDE_LAYOUT_CNT" val="1_1_1_1"/>
  <p:tag name="KSO_WM_SLIDE_TYPE" val="text"/>
  <p:tag name="KSO_WM_SLIDE_SUBTYPE" val="picTxt"/>
  <p:tag name="KSO_WM_BEAUTIFY_FLAG" val="#wm#"/>
  <p:tag name="KSO_WM_SLIDE_POSITION" val="52*76"/>
  <p:tag name="KSO_WM_SLIDE_SIZE" val="861*396"/>
  <p:tag name="KSO_WM_TEMPLATE_SUBCATEGORY" val="ai"/>
</p:tagLst>
</file>

<file path=ppt/tags/tag155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156.xml><?xml version="1.0" encoding="utf-8"?>
<p:tagLst xmlns:p="http://schemas.openxmlformats.org/presentationml/2006/main">
  <p:tag name="KSO_WM_BEAUTIFY_FLAG" val="#wm#"/>
  <p:tag name="KSO_WM_TEMPLATE_CATEGORY" val="custom"/>
  <p:tag name="KSO_WM_TEMPLATE_INDEX" val="20202617"/>
</p:tagLst>
</file>

<file path=ppt/tags/tag157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158.xml><?xml version="1.0" encoding="utf-8"?>
<p:tagLst xmlns:p="http://schemas.openxmlformats.org/presentationml/2006/main">
  <p:tag name="KSO_WM_BEAUTIFY_FLAG" val="#wm#"/>
  <p:tag name="KSO_WM_TEMPLATE_CATEGORY" val="custom"/>
  <p:tag name="KSO_WM_TEMPLATE_INDEX" val="20202617"/>
</p:tagLst>
</file>

<file path=ppt/tags/tag159.xml><?xml version="1.0" encoding="utf-8"?>
<p:tagLst xmlns:p="http://schemas.openxmlformats.org/presentationml/2006/main">
  <p:tag name="KSO_WM_TEMPLATE_CATEGORY" val="custom"/>
  <p:tag name="KSO_WM_TEMPLATE_INDEX" val="20189115"/>
  <p:tag name="KSO_WM_TAG_VERSION" val="1.0"/>
  <p:tag name="KSO_WM_UNIT_TYPE" val="a"/>
  <p:tag name="KSO_WM_UNIT_INDEX" val="1"/>
  <p:tag name="KSO_WM_UNIT_ID" val="custom20189115_28*a*1"/>
  <p:tag name="KSO_WM_UNIT_LAYERLEVEL" val="1"/>
  <p:tag name="KSO_WM_UNIT_VALUE" val="24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_INDEX" val="0"/>
  <p:tag name="KSO_WM_UNIT_PRESET_TEXT_LEN" val="9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#wm#"/>
  <p:tag name="KSO_WM_TEMPLATE_CATEGORY" val="custom"/>
  <p:tag name="KSO_WM_TEMPLATE_INDEX" val="20202617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2"/>
  <p:tag name="KSO_WM_UNIT_LAYERLEVEL" val="1"/>
  <p:tag name="KSO_WM_TAG_VERSION" val="1.0"/>
  <p:tag name="KSO_WM_BEAUTIFY_FLAG" val="#wm#"/>
  <p:tag name="KSO_WM_UNIT_TYPE" val="y"/>
  <p:tag name="KSO_WM_UNIT_INDEX" val="2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3"/>
  <p:tag name="KSO_WM_UNIT_LAYERLEVEL" val="1"/>
  <p:tag name="KSO_WM_TAG_VERSION" val="1.0"/>
  <p:tag name="KSO_WM_BEAUTIFY_FLAG" val="#wm#"/>
  <p:tag name="KSO_WM_UNIT_TYPE" val="y"/>
  <p:tag name="KSO_WM_UNIT_INDEX" val="3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4"/>
  <p:tag name="KSO_WM_UNIT_LAYERLEVEL" val="1"/>
  <p:tag name="KSO_WM_TAG_VERSION" val="1.0"/>
  <p:tag name="KSO_WM_BEAUTIFY_FLAG" val="#wm#"/>
  <p:tag name="KSO_WM_UNIT_TYPE" val="y"/>
  <p:tag name="KSO_WM_UNIT_INDEX" val="4"/>
  <p:tag name="KSO_WM_UNIT_BK_DARK_LIGHT" val="2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5"/>
  <p:tag name="KSO_WM_UNIT_LAYERLEVEL" val="1"/>
  <p:tag name="KSO_WM_TAG_VERSION" val="1.0"/>
  <p:tag name="KSO_WM_BEAUTIFY_FLAG" val="#wm#"/>
  <p:tag name="KSO_WM_UNIT_TYPE" val="y"/>
  <p:tag name="KSO_WM_UNIT_INDEX" val="5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UNIT_BK_DARK_LIGHT" val="1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20">
      <a:dk1>
        <a:sysClr val="windowText" lastClr="000000"/>
      </a:dk1>
      <a:lt1>
        <a:sysClr val="window" lastClr="FFFFFF"/>
      </a:lt1>
      <a:dk2>
        <a:srgbClr val="E6E6E6"/>
      </a:dk2>
      <a:lt2>
        <a:srgbClr val="FFFFFF"/>
      </a:lt2>
      <a:accent1>
        <a:srgbClr val="76809B"/>
      </a:accent1>
      <a:accent2>
        <a:srgbClr val="768695"/>
      </a:accent2>
      <a:accent3>
        <a:srgbClr val="768B8F"/>
      </a:accent3>
      <a:accent4>
        <a:srgbClr val="769189"/>
      </a:accent4>
      <a:accent5>
        <a:srgbClr val="769682"/>
      </a:accent5>
      <a:accent6>
        <a:srgbClr val="769B7B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478</Words>
  <Application>WPS 演示</Application>
  <PresentationFormat>Widescreen</PresentationFormat>
  <Paragraphs>135</Paragraphs>
  <Slides>7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19" baseType="lpstr">
      <vt:lpstr>Arial</vt:lpstr>
      <vt:lpstr>宋体</vt:lpstr>
      <vt:lpstr>Wingdings</vt:lpstr>
      <vt:lpstr>微软雅黑 Light</vt:lpstr>
      <vt:lpstr>微软雅黑</vt:lpstr>
      <vt:lpstr>汉仪旗黑-85S</vt:lpstr>
      <vt:lpstr>Arial Unicode MS</vt:lpstr>
      <vt:lpstr>Calibri</vt:lpstr>
      <vt:lpstr>Office 主题</vt:lpstr>
      <vt:lpstr>Office 主题​​</vt:lpstr>
      <vt:lpstr>Photoshop.Image.13</vt:lpstr>
      <vt:lpstr>Photoshop.Image.13</vt:lpstr>
      <vt:lpstr>考勤管理功能培训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擦鞋强</dc:creator>
  <cp:lastModifiedBy>已婚少男</cp:lastModifiedBy>
  <cp:revision>150</cp:revision>
  <dcterms:created xsi:type="dcterms:W3CDTF">2017-08-03T09:01:00Z</dcterms:created>
  <dcterms:modified xsi:type="dcterms:W3CDTF">2019-09-29T09:44:38Z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2052-11.1.0.9098</vt:lpwstr>
  </property>
  <property fmtid="{D5CDD505-2E9C-101B-9397-08002B2CF9AE}" pid="3" name="KSORubyTemplateID">
    <vt:lpwstr>2</vt:lpwstr>
  </property>
</Properties>
</file>