
<file path=[Content_Types].xml><?xml version="1.0" encoding="utf-8"?>
<Types xmlns="http://schemas.openxmlformats.org/package/2006/content-types">
  <Default Extension="jpeg" ContentType="image/jpeg"/>
  <Default Extension="vml" ContentType="application/vnd.openxmlformats-officedocument.vmlDrawing"/>
  <Default Extension="bin" ContentType="application/vnd.openxmlformats-officedocument.oleObject"/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notesMasterIdLst>
    <p:notesMasterId r:id="rId5"/>
  </p:notesMasterIdLst>
  <p:sldIdLst>
    <p:sldId id="257" r:id="rId4"/>
    <p:sldId id="263" r:id="rId6"/>
    <p:sldId id="381" r:id="rId7"/>
    <p:sldId id="296" r:id="rId8"/>
    <p:sldId id="385" r:id="rId9"/>
    <p:sldId id="382" r:id="rId10"/>
    <p:sldId id="383" r:id="rId11"/>
  </p:sldIdLst>
  <p:sldSz cx="12192000" cy="6858000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onan" initials="C" lastIdx="1" clrIdx="0"/>
  <p:cmAuthor id="2" name="作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202020"/>
    <a:srgbClr val="323232"/>
    <a:srgbClr val="CC3300"/>
    <a:srgbClr val="CC0000"/>
    <a:srgbClr val="FF3300"/>
    <a:srgbClr val="990000"/>
    <a:srgbClr val="FF8D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114" y="2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" Type="http://schemas.openxmlformats.org/officeDocument/2006/relationships/theme" Target="theme/theme1.xml"/><Relationship Id="rId15" Type="http://schemas.openxmlformats.org/officeDocument/2006/relationships/commentAuthors" Target="commentAuthors.xml"/><Relationship Id="rId14" Type="http://schemas.openxmlformats.org/officeDocument/2006/relationships/tableStyles" Target="tableStyles.xml"/><Relationship Id="rId13" Type="http://schemas.openxmlformats.org/officeDocument/2006/relationships/viewProps" Target="viewProps.xml"/><Relationship Id="rId12" Type="http://schemas.openxmlformats.org/officeDocument/2006/relationships/presProps" Target="presProps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81584" y="1279287"/>
            <a:ext cx="6140577" cy="3454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0375" y="4925254"/>
            <a:ext cx="5682996" cy="40297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32EF56-D9EB-47FA-B4BD-2394687F802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42C094-709B-4905-B186-DE7DF957E51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42C094-709B-4905-B186-DE7DF957E51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9" Type="http://schemas.openxmlformats.org/officeDocument/2006/relationships/tags" Target="../tags/tag8.xml"/><Relationship Id="rId8" Type="http://schemas.openxmlformats.org/officeDocument/2006/relationships/tags" Target="../tags/tag7.xml"/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2" Type="http://schemas.openxmlformats.org/officeDocument/2006/relationships/tags" Target="../tags/tag11.xml"/><Relationship Id="rId11" Type="http://schemas.openxmlformats.org/officeDocument/2006/relationships/tags" Target="../tags/tag10.xml"/><Relationship Id="rId10" Type="http://schemas.openxmlformats.org/officeDocument/2006/relationships/tags" Target="../tags/tag9.xml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7" Type="http://schemas.openxmlformats.org/officeDocument/2006/relationships/tags" Target="../tags/tag17.xml"/><Relationship Id="rId6" Type="http://schemas.openxmlformats.org/officeDocument/2006/relationships/tags" Target="../tags/tag16.xml"/><Relationship Id="rId5" Type="http://schemas.openxmlformats.org/officeDocument/2006/relationships/tags" Target="../tags/tag15.xml"/><Relationship Id="rId4" Type="http://schemas.openxmlformats.org/officeDocument/2006/relationships/tags" Target="../tags/tag14.xml"/><Relationship Id="rId3" Type="http://schemas.openxmlformats.org/officeDocument/2006/relationships/tags" Target="../tags/tag13.xml"/><Relationship Id="rId2" Type="http://schemas.openxmlformats.org/officeDocument/2006/relationships/tags" Target="../tags/tag12.xml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tags" Target="../tags/tag24.xml"/><Relationship Id="rId7" Type="http://schemas.openxmlformats.org/officeDocument/2006/relationships/tags" Target="../tags/tag23.xml"/><Relationship Id="rId6" Type="http://schemas.openxmlformats.org/officeDocument/2006/relationships/tags" Target="../tags/tag22.xml"/><Relationship Id="rId5" Type="http://schemas.openxmlformats.org/officeDocument/2006/relationships/tags" Target="../tags/tag21.xml"/><Relationship Id="rId4" Type="http://schemas.openxmlformats.org/officeDocument/2006/relationships/tags" Target="../tags/tag20.xml"/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tags" Target="../tags/tag31.xml"/><Relationship Id="rId7" Type="http://schemas.openxmlformats.org/officeDocument/2006/relationships/tags" Target="../tags/tag30.xml"/><Relationship Id="rId6" Type="http://schemas.openxmlformats.org/officeDocument/2006/relationships/tags" Target="../tags/tag29.xml"/><Relationship Id="rId5" Type="http://schemas.openxmlformats.org/officeDocument/2006/relationships/tags" Target="../tags/tag28.xml"/><Relationship Id="rId4" Type="http://schemas.openxmlformats.org/officeDocument/2006/relationships/tags" Target="../tags/tag27.xml"/><Relationship Id="rId3" Type="http://schemas.openxmlformats.org/officeDocument/2006/relationships/tags" Target="../tags/tag26.xml"/><Relationship Id="rId2" Type="http://schemas.openxmlformats.org/officeDocument/2006/relationships/tags" Target="../tags/tag25.xml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9" Type="http://schemas.openxmlformats.org/officeDocument/2006/relationships/tags" Target="../tags/tag39.xml"/><Relationship Id="rId8" Type="http://schemas.openxmlformats.org/officeDocument/2006/relationships/tags" Target="../tags/tag38.xml"/><Relationship Id="rId7" Type="http://schemas.openxmlformats.org/officeDocument/2006/relationships/tags" Target="../tags/tag37.xml"/><Relationship Id="rId6" Type="http://schemas.openxmlformats.org/officeDocument/2006/relationships/tags" Target="../tags/tag36.xml"/><Relationship Id="rId5" Type="http://schemas.openxmlformats.org/officeDocument/2006/relationships/tags" Target="../tags/tag35.xml"/><Relationship Id="rId4" Type="http://schemas.openxmlformats.org/officeDocument/2006/relationships/tags" Target="../tags/tag34.xml"/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0" Type="http://schemas.openxmlformats.org/officeDocument/2006/relationships/tags" Target="../tags/tag40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tags" Target="../tags/tag47.xml"/><Relationship Id="rId7" Type="http://schemas.openxmlformats.org/officeDocument/2006/relationships/tags" Target="../tags/tag46.xml"/><Relationship Id="rId6" Type="http://schemas.openxmlformats.org/officeDocument/2006/relationships/tags" Target="../tags/tag45.xml"/><Relationship Id="rId5" Type="http://schemas.openxmlformats.org/officeDocument/2006/relationships/tags" Target="../tags/tag44.xml"/><Relationship Id="rId4" Type="http://schemas.openxmlformats.org/officeDocument/2006/relationships/tags" Target="../tags/tag43.xml"/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tags" Target="../tags/tag57.xml"/><Relationship Id="rId7" Type="http://schemas.openxmlformats.org/officeDocument/2006/relationships/tags" Target="../tags/tag56.xml"/><Relationship Id="rId6" Type="http://schemas.openxmlformats.org/officeDocument/2006/relationships/tags" Target="../tags/tag55.xml"/><Relationship Id="rId5" Type="http://schemas.openxmlformats.org/officeDocument/2006/relationships/tags" Target="../tags/tag54.xml"/><Relationship Id="rId4" Type="http://schemas.openxmlformats.org/officeDocument/2006/relationships/tags" Target="../tags/tag53.xml"/><Relationship Id="rId3" Type="http://schemas.openxmlformats.org/officeDocument/2006/relationships/tags" Target="../tags/tag52.xml"/><Relationship Id="rId2" Type="http://schemas.openxmlformats.org/officeDocument/2006/relationships/tags" Target="../tags/tag51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9" Type="http://schemas.openxmlformats.org/officeDocument/2006/relationships/tags" Target="../tags/tag65.xml"/><Relationship Id="rId8" Type="http://schemas.openxmlformats.org/officeDocument/2006/relationships/tags" Target="../tags/tag64.xml"/><Relationship Id="rId7" Type="http://schemas.openxmlformats.org/officeDocument/2006/relationships/tags" Target="../tags/tag63.xml"/><Relationship Id="rId6" Type="http://schemas.openxmlformats.org/officeDocument/2006/relationships/tags" Target="../tags/tag62.xml"/><Relationship Id="rId5" Type="http://schemas.openxmlformats.org/officeDocument/2006/relationships/tags" Target="../tags/tag61.xml"/><Relationship Id="rId4" Type="http://schemas.openxmlformats.org/officeDocument/2006/relationships/tags" Target="../tags/tag60.xml"/><Relationship Id="rId3" Type="http://schemas.openxmlformats.org/officeDocument/2006/relationships/tags" Target="../tags/tag59.xml"/><Relationship Id="rId2" Type="http://schemas.openxmlformats.org/officeDocument/2006/relationships/tags" Target="../tags/tag58.xml"/><Relationship Id="rId10" Type="http://schemas.openxmlformats.org/officeDocument/2006/relationships/tags" Target="../tags/tag66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9" Type="http://schemas.openxmlformats.org/officeDocument/2006/relationships/tags" Target="../tags/tag74.xml"/><Relationship Id="rId8" Type="http://schemas.openxmlformats.org/officeDocument/2006/relationships/tags" Target="../tags/tag73.xml"/><Relationship Id="rId7" Type="http://schemas.openxmlformats.org/officeDocument/2006/relationships/tags" Target="../tags/tag72.xml"/><Relationship Id="rId6" Type="http://schemas.openxmlformats.org/officeDocument/2006/relationships/tags" Target="../tags/tag71.xml"/><Relationship Id="rId5" Type="http://schemas.openxmlformats.org/officeDocument/2006/relationships/tags" Target="../tags/tag70.xml"/><Relationship Id="rId4" Type="http://schemas.openxmlformats.org/officeDocument/2006/relationships/tags" Target="../tags/tag69.xml"/><Relationship Id="rId3" Type="http://schemas.openxmlformats.org/officeDocument/2006/relationships/tags" Target="../tags/tag68.xml"/><Relationship Id="rId2" Type="http://schemas.openxmlformats.org/officeDocument/2006/relationships/tags" Target="../tags/tag67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9" Type="http://schemas.openxmlformats.org/officeDocument/2006/relationships/tags" Target="../tags/tag82.xml"/><Relationship Id="rId8" Type="http://schemas.openxmlformats.org/officeDocument/2006/relationships/tags" Target="../tags/tag81.xml"/><Relationship Id="rId7" Type="http://schemas.openxmlformats.org/officeDocument/2006/relationships/tags" Target="../tags/tag80.xml"/><Relationship Id="rId6" Type="http://schemas.openxmlformats.org/officeDocument/2006/relationships/tags" Target="../tags/tag79.xml"/><Relationship Id="rId5" Type="http://schemas.openxmlformats.org/officeDocument/2006/relationships/tags" Target="../tags/tag78.xml"/><Relationship Id="rId4" Type="http://schemas.openxmlformats.org/officeDocument/2006/relationships/tags" Target="../tags/tag77.xml"/><Relationship Id="rId3" Type="http://schemas.openxmlformats.org/officeDocument/2006/relationships/tags" Target="../tags/tag76.xml"/><Relationship Id="rId2" Type="http://schemas.openxmlformats.org/officeDocument/2006/relationships/tags" Target="../tags/tag75.xml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6" Type="http://schemas.openxmlformats.org/officeDocument/2006/relationships/tags" Target="../tags/tag87.xml"/><Relationship Id="rId5" Type="http://schemas.openxmlformats.org/officeDocument/2006/relationships/tags" Target="../tags/tag86.xml"/><Relationship Id="rId4" Type="http://schemas.openxmlformats.org/officeDocument/2006/relationships/tags" Target="../tags/tag85.xml"/><Relationship Id="rId3" Type="http://schemas.openxmlformats.org/officeDocument/2006/relationships/tags" Target="../tags/tag84.xml"/><Relationship Id="rId2" Type="http://schemas.openxmlformats.org/officeDocument/2006/relationships/tags" Target="../tags/tag83.xml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9" Type="http://schemas.openxmlformats.org/officeDocument/2006/relationships/tags" Target="../tags/tag95.xml"/><Relationship Id="rId8" Type="http://schemas.openxmlformats.org/officeDocument/2006/relationships/tags" Target="../tags/tag94.xml"/><Relationship Id="rId7" Type="http://schemas.openxmlformats.org/officeDocument/2006/relationships/tags" Target="../tags/tag93.xml"/><Relationship Id="rId6" Type="http://schemas.openxmlformats.org/officeDocument/2006/relationships/tags" Target="../tags/tag92.xml"/><Relationship Id="rId5" Type="http://schemas.openxmlformats.org/officeDocument/2006/relationships/tags" Target="../tags/tag91.xml"/><Relationship Id="rId4" Type="http://schemas.openxmlformats.org/officeDocument/2006/relationships/tags" Target="../tags/tag90.xml"/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0" Type="http://schemas.openxmlformats.org/officeDocument/2006/relationships/tags" Target="../tags/tag96.xml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9" Type="http://schemas.openxmlformats.org/officeDocument/2006/relationships/tags" Target="../tags/tag104.xml"/><Relationship Id="rId8" Type="http://schemas.openxmlformats.org/officeDocument/2006/relationships/tags" Target="../tags/tag103.xml"/><Relationship Id="rId7" Type="http://schemas.openxmlformats.org/officeDocument/2006/relationships/tags" Target="../tags/tag102.xml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4" Type="http://schemas.openxmlformats.org/officeDocument/2006/relationships/tags" Target="../tags/tag99.xml"/><Relationship Id="rId3" Type="http://schemas.openxmlformats.org/officeDocument/2006/relationships/tags" Target="../tags/tag98.xml"/><Relationship Id="rId2" Type="http://schemas.openxmlformats.org/officeDocument/2006/relationships/tags" Target="../tags/tag97.xml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9" Type="http://schemas.openxmlformats.org/officeDocument/2006/relationships/tags" Target="../tags/tag112.xml"/><Relationship Id="rId8" Type="http://schemas.openxmlformats.org/officeDocument/2006/relationships/tags" Target="../tags/tag111.xml"/><Relationship Id="rId7" Type="http://schemas.openxmlformats.org/officeDocument/2006/relationships/tags" Target="../tags/tag110.xml"/><Relationship Id="rId6" Type="http://schemas.openxmlformats.org/officeDocument/2006/relationships/tags" Target="../tags/tag109.xml"/><Relationship Id="rId5" Type="http://schemas.openxmlformats.org/officeDocument/2006/relationships/tags" Target="../tags/tag108.xml"/><Relationship Id="rId4" Type="http://schemas.openxmlformats.org/officeDocument/2006/relationships/tags" Target="../tags/tag107.xml"/><Relationship Id="rId3" Type="http://schemas.openxmlformats.org/officeDocument/2006/relationships/tags" Target="../tags/tag106.xml"/><Relationship Id="rId2" Type="http://schemas.openxmlformats.org/officeDocument/2006/relationships/tags" Target="../tags/tag105.xml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9" Type="http://schemas.openxmlformats.org/officeDocument/2006/relationships/tags" Target="../tags/tag120.xml"/><Relationship Id="rId8" Type="http://schemas.openxmlformats.org/officeDocument/2006/relationships/tags" Target="../tags/tag119.xml"/><Relationship Id="rId7" Type="http://schemas.openxmlformats.org/officeDocument/2006/relationships/tags" Target="../tags/tag118.xml"/><Relationship Id="rId6" Type="http://schemas.openxmlformats.org/officeDocument/2006/relationships/tags" Target="../tags/tag117.xml"/><Relationship Id="rId5" Type="http://schemas.openxmlformats.org/officeDocument/2006/relationships/tags" Target="../tags/tag116.xml"/><Relationship Id="rId4" Type="http://schemas.openxmlformats.org/officeDocument/2006/relationships/tags" Target="../tags/tag115.xml"/><Relationship Id="rId3" Type="http://schemas.openxmlformats.org/officeDocument/2006/relationships/tags" Target="../tags/tag114.xml"/><Relationship Id="rId2" Type="http://schemas.openxmlformats.org/officeDocument/2006/relationships/tags" Target="../tags/tag113.xml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9" Type="http://schemas.openxmlformats.org/officeDocument/2006/relationships/tags" Target="../tags/tag128.xml"/><Relationship Id="rId8" Type="http://schemas.openxmlformats.org/officeDocument/2006/relationships/tags" Target="../tags/tag127.xml"/><Relationship Id="rId7" Type="http://schemas.openxmlformats.org/officeDocument/2006/relationships/tags" Target="../tags/tag126.xml"/><Relationship Id="rId6" Type="http://schemas.openxmlformats.org/officeDocument/2006/relationships/tags" Target="../tags/tag125.xml"/><Relationship Id="rId5" Type="http://schemas.openxmlformats.org/officeDocument/2006/relationships/tags" Target="../tags/tag124.xml"/><Relationship Id="rId4" Type="http://schemas.openxmlformats.org/officeDocument/2006/relationships/tags" Target="../tags/tag123.xml"/><Relationship Id="rId3" Type="http://schemas.openxmlformats.org/officeDocument/2006/relationships/tags" Target="../tags/tag122.xml"/><Relationship Id="rId2" Type="http://schemas.openxmlformats.org/officeDocument/2006/relationships/tags" Target="../tags/tag121.xml"/><Relationship Id="rId11" Type="http://schemas.openxmlformats.org/officeDocument/2006/relationships/tags" Target="../tags/tag130.xml"/><Relationship Id="rId10" Type="http://schemas.openxmlformats.org/officeDocument/2006/relationships/tags" Target="../tags/tag129.xml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9" Type="http://schemas.openxmlformats.org/officeDocument/2006/relationships/tags" Target="../tags/tag138.xml"/><Relationship Id="rId8" Type="http://schemas.openxmlformats.org/officeDocument/2006/relationships/tags" Target="../tags/tag137.xml"/><Relationship Id="rId7" Type="http://schemas.openxmlformats.org/officeDocument/2006/relationships/tags" Target="../tags/tag136.xml"/><Relationship Id="rId6" Type="http://schemas.openxmlformats.org/officeDocument/2006/relationships/tags" Target="../tags/tag135.xml"/><Relationship Id="rId5" Type="http://schemas.openxmlformats.org/officeDocument/2006/relationships/tags" Target="../tags/tag134.xml"/><Relationship Id="rId4" Type="http://schemas.openxmlformats.org/officeDocument/2006/relationships/tags" Target="../tags/tag133.xml"/><Relationship Id="rId3" Type="http://schemas.openxmlformats.org/officeDocument/2006/relationships/tags" Target="../tags/tag132.xml"/><Relationship Id="rId2" Type="http://schemas.openxmlformats.org/officeDocument/2006/relationships/tags" Target="../tags/tag131.xml"/><Relationship Id="rId11" Type="http://schemas.openxmlformats.org/officeDocument/2006/relationships/tags" Target="../tags/tag140.xml"/><Relationship Id="rId10" Type="http://schemas.openxmlformats.org/officeDocument/2006/relationships/tags" Target="../tags/tag139.xm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838200" y="1122680"/>
            <a:ext cx="105156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838200" y="3602355"/>
            <a:ext cx="10515600" cy="1655445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327025"/>
            <a:ext cx="10515600" cy="5850255"/>
          </a:xfrm>
        </p:spPr>
        <p:txBody>
          <a:bodyPr/>
          <a:lstStyle>
            <a:lvl2pPr>
              <a:defRPr/>
            </a:lvl2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>
            <p:custDataLst>
              <p:tags r:id="rId2"/>
            </p:custDataLst>
          </p:nvPr>
        </p:nvSpPr>
        <p:spPr>
          <a:xfrm>
            <a:off x="1452245" y="1358900"/>
            <a:ext cx="9288145" cy="414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>
            <p:custDataLst>
              <p:tags r:id="rId3"/>
            </p:custDataLst>
          </p:nvPr>
        </p:nvSpPr>
        <p:spPr>
          <a:xfrm>
            <a:off x="732155" y="638810"/>
            <a:ext cx="10727690" cy="5579745"/>
          </a:xfrm>
          <a:prstGeom prst="rect">
            <a:avLst/>
          </a:prstGeom>
          <a:noFill/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zh-CN" altLang="en-US" dirty="0"/>
          </a:p>
        </p:txBody>
      </p:sp>
      <p:sp>
        <p:nvSpPr>
          <p:cNvPr id="9" name="矩形 8"/>
          <p:cNvSpPr/>
          <p:nvPr>
            <p:custDataLst>
              <p:tags r:id="rId4"/>
            </p:custDataLst>
          </p:nvPr>
        </p:nvSpPr>
        <p:spPr>
          <a:xfrm>
            <a:off x="3440430" y="524510"/>
            <a:ext cx="5314950" cy="2159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rmAutofit fontScale="55000" lnSpcReduction="20000"/>
          </a:bodyPr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>
            <p:custDataLst>
              <p:tags r:id="rId5"/>
            </p:custDataLst>
          </p:nvPr>
        </p:nvSpPr>
        <p:spPr>
          <a:xfrm>
            <a:off x="5375910" y="3992245"/>
            <a:ext cx="1440180" cy="39624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rmAutofit/>
          </a:bodyPr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>
            <p:custDataLst>
              <p:tags r:id="rId6"/>
            </p:custDataLst>
          </p:nvPr>
        </p:nvSpPr>
        <p:spPr>
          <a:xfrm>
            <a:off x="5375910" y="4501832"/>
            <a:ext cx="1440180" cy="396240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rmAutofit/>
          </a:bodyPr>
          <a:lstStyle/>
          <a:p>
            <a:pPr algn="ctr"/>
            <a:endParaRPr lang="zh-CN" altLang="en-US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>
            <a:normAutofit/>
          </a:bodyPr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>
            <a:normAutofit/>
          </a:bodyPr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0"/>
            </p:custDataLst>
          </p:nvPr>
        </p:nvSpPr>
        <p:spPr>
          <a:xfrm>
            <a:off x="2921167" y="2564049"/>
            <a:ext cx="6459053" cy="1320449"/>
          </a:xfrm>
        </p:spPr>
        <p:txBody>
          <a:bodyPr lIns="101600" tIns="38100" rIns="25400" bIns="38100" anchor="ctr" anchorCtr="0">
            <a:normAutofit/>
          </a:bodyPr>
          <a:lstStyle>
            <a:lvl1pPr algn="ctr">
              <a:defRPr sz="5400" spc="600" baseline="0">
                <a:solidFill>
                  <a:schemeClr val="bg1"/>
                </a:solidFill>
                <a:ea typeface="汉仪旗黑-85S" panose="00020600040101010101" pitchFamily="18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6" name="文本占位符 5"/>
          <p:cNvSpPr>
            <a:spLocks noGrp="1"/>
          </p:cNvSpPr>
          <p:nvPr>
            <p:ph type="body" sz="quarter" idx="13" hasCustomPrompt="1"/>
            <p:custDataLst>
              <p:tags r:id="rId11"/>
            </p:custDataLst>
          </p:nvPr>
        </p:nvSpPr>
        <p:spPr>
          <a:xfrm>
            <a:off x="5356859" y="3993198"/>
            <a:ext cx="1440000" cy="396000"/>
          </a:xfrm>
        </p:spPr>
        <p:txBody>
          <a:bodyPr anchor="ctr" anchorCtr="0">
            <a:normAutofit/>
          </a:bodyPr>
          <a:lstStyle>
            <a:lvl1pPr marL="0" indent="0" algn="ctr" eaLnBrk="1" fontAlgn="auto" latinLnBrk="0" hangingPunct="1">
              <a:lnSpc>
                <a:spcPct val="100000"/>
              </a:lnSpc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lvl="0"/>
            <a:r>
              <a:rPr lang="zh-CN" altLang="en-US" dirty="0"/>
              <a:t>编辑文本</a:t>
            </a:r>
            <a:endParaRPr lang="zh-CN" altLang="en-US" dirty="0"/>
          </a:p>
        </p:txBody>
      </p:sp>
      <p:sp>
        <p:nvSpPr>
          <p:cNvPr id="20" name="文本占位符 19"/>
          <p:cNvSpPr>
            <a:spLocks noGrp="1"/>
          </p:cNvSpPr>
          <p:nvPr>
            <p:ph type="body" sz="quarter" idx="14" hasCustomPrompt="1"/>
            <p:custDataLst>
              <p:tags r:id="rId12"/>
            </p:custDataLst>
          </p:nvPr>
        </p:nvSpPr>
        <p:spPr>
          <a:xfrm>
            <a:off x="5407660" y="4502785"/>
            <a:ext cx="1440000" cy="396000"/>
          </a:xfrm>
        </p:spPr>
        <p:txBody>
          <a:bodyPr anchor="ctr" anchorCtr="0">
            <a:normAutofit/>
          </a:bodyPr>
          <a:lstStyle>
            <a:lvl1pPr marL="0" indent="0" algn="ctr" eaLnBrk="1" fontAlgn="auto" latinLnBrk="0" hangingPunct="1">
              <a:lnSpc>
                <a:spcPct val="100000"/>
              </a:lnSpc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 dirty="0"/>
              <a:t>编辑文本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>
            <p:custDataLst>
              <p:tags r:id="rId2"/>
            </p:custDataLst>
          </p:nvPr>
        </p:nvSpPr>
        <p:spPr>
          <a:xfrm>
            <a:off x="4489143" y="0"/>
            <a:ext cx="3213714" cy="24541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accent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4"/>
            </p:custDataLst>
          </p:nvPr>
        </p:nvSpPr>
        <p:spPr>
          <a:xfrm>
            <a:off x="669882" y="952508"/>
            <a:ext cx="10852237" cy="5388907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>
            <p:custDataLst>
              <p:tags r:id="rId2"/>
            </p:custDataLst>
          </p:nvPr>
        </p:nvGrpSpPr>
        <p:grpSpPr>
          <a:xfrm>
            <a:off x="1269120" y="1192630"/>
            <a:ext cx="9648000" cy="4574930"/>
            <a:chOff x="1269120" y="1192630"/>
            <a:chExt cx="9648000" cy="4574930"/>
          </a:xfrm>
        </p:grpSpPr>
        <p:sp>
          <p:nvSpPr>
            <p:cNvPr id="7" name="矩形 6"/>
            <p:cNvSpPr/>
            <p:nvPr userDrawn="1">
              <p:custDataLst>
                <p:tags r:id="rId3"/>
              </p:custDataLst>
            </p:nvPr>
          </p:nvSpPr>
          <p:spPr>
            <a:xfrm>
              <a:off x="1269120" y="1267560"/>
              <a:ext cx="9648000" cy="4500000"/>
            </a:xfrm>
            <a:prstGeom prst="rect">
              <a:avLst/>
            </a:prstGeom>
            <a:noFill/>
            <a:ln w="101600">
              <a:solidFill>
                <a:srgbClr val="76809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dirty="0"/>
            </a:p>
          </p:txBody>
        </p:sp>
        <p:sp>
          <p:nvSpPr>
            <p:cNvPr id="8" name="矩形 7"/>
            <p:cNvSpPr/>
            <p:nvPr userDrawn="1">
              <p:custDataLst>
                <p:tags r:id="rId4"/>
              </p:custDataLst>
            </p:nvPr>
          </p:nvSpPr>
          <p:spPr>
            <a:xfrm>
              <a:off x="2197100" y="1192630"/>
              <a:ext cx="7797800" cy="2413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dirty="0"/>
            </a:p>
          </p:txBody>
        </p:sp>
      </p:grp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8"/>
            </p:custDataLst>
          </p:nvPr>
        </p:nvSpPr>
        <p:spPr>
          <a:xfrm>
            <a:off x="3505200" y="2524125"/>
            <a:ext cx="5518150" cy="822325"/>
          </a:xfrm>
        </p:spPr>
        <p:txBody>
          <a:bodyPr lIns="90170" tIns="46990" rIns="90170" bIns="46990" anchor="b" anchorCtr="0">
            <a:normAutofit/>
          </a:bodyPr>
          <a:lstStyle>
            <a:lvl1pPr algn="ctr">
              <a:defRPr sz="400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汉仪旗黑-85S" panose="00020600040101010101" pitchFamily="18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 17"/>
          <p:cNvSpPr/>
          <p:nvPr>
            <p:custDataLst>
              <p:tags r:id="rId2"/>
            </p:custDataLst>
          </p:nvPr>
        </p:nvSpPr>
        <p:spPr>
          <a:xfrm>
            <a:off x="4489143" y="0"/>
            <a:ext cx="3213714" cy="24541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accent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4"/>
            </p:custDataLst>
          </p:nvPr>
        </p:nvSpPr>
        <p:spPr>
          <a:xfrm>
            <a:off x="669930" y="952508"/>
            <a:ext cx="5283242" cy="5388907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5"/>
            </p:custDataLst>
          </p:nvPr>
        </p:nvSpPr>
        <p:spPr>
          <a:xfrm>
            <a:off x="6238877" y="952508"/>
            <a:ext cx="5283242" cy="5388907"/>
          </a:xfrm>
        </p:spPr>
        <p:txBody>
          <a:bodyPr>
            <a:noAutofit/>
          </a:bodyPr>
          <a:lstStyle>
            <a:lvl1pPr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矩形 19"/>
          <p:cNvSpPr/>
          <p:nvPr>
            <p:custDataLst>
              <p:tags r:id="rId2"/>
            </p:custDataLst>
          </p:nvPr>
        </p:nvSpPr>
        <p:spPr>
          <a:xfrm>
            <a:off x="4489143" y="0"/>
            <a:ext cx="3213714" cy="24541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accent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4"/>
            </p:custDataLst>
          </p:nvPr>
        </p:nvSpPr>
        <p:spPr>
          <a:xfrm>
            <a:off x="669930" y="952508"/>
            <a:ext cx="5283242" cy="381003"/>
          </a:xfrm>
        </p:spPr>
        <p:txBody>
          <a:bodyPr lIns="101600" tIns="38100" rIns="76200" bIns="38100" anchor="t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0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5"/>
            </p:custDataLst>
          </p:nvPr>
        </p:nvSpPr>
        <p:spPr>
          <a:xfrm>
            <a:off x="669925" y="1406525"/>
            <a:ext cx="5283200" cy="4934752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6"/>
            </p:custDataLst>
          </p:nvPr>
        </p:nvSpPr>
        <p:spPr>
          <a:xfrm>
            <a:off x="6235750" y="952508"/>
            <a:ext cx="5283242" cy="38100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0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  <a:endParaRPr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7"/>
            </p:custDataLst>
          </p:nvPr>
        </p:nvSpPr>
        <p:spPr>
          <a:xfrm>
            <a:off x="6235750" y="1406525"/>
            <a:ext cx="5283242" cy="4934752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>
            <p:custDataLst>
              <p:tags r:id="rId2"/>
            </p:custDataLst>
          </p:nvPr>
        </p:nvGrpSpPr>
        <p:grpSpPr>
          <a:xfrm>
            <a:off x="45720" y="45720"/>
            <a:ext cx="12092400" cy="6764400"/>
            <a:chOff x="45720" y="45720"/>
            <a:chExt cx="12092400" cy="6764400"/>
          </a:xfrm>
        </p:grpSpPr>
        <p:sp>
          <p:nvSpPr>
            <p:cNvPr id="11" name="矩形 10"/>
            <p:cNvSpPr/>
            <p:nvPr userDrawn="1">
              <p:custDataLst>
                <p:tags r:id="rId3"/>
              </p:custDataLst>
            </p:nvPr>
          </p:nvSpPr>
          <p:spPr>
            <a:xfrm>
              <a:off x="45720" y="45720"/>
              <a:ext cx="12092400" cy="6764400"/>
            </a:xfrm>
            <a:prstGeom prst="rect">
              <a:avLst/>
            </a:prstGeom>
            <a:noFill/>
            <a:ln w="1016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dirty="0"/>
            </a:p>
          </p:txBody>
        </p:sp>
        <p:sp>
          <p:nvSpPr>
            <p:cNvPr id="12" name="矩形 11"/>
            <p:cNvSpPr/>
            <p:nvPr userDrawn="1">
              <p:custDataLst>
                <p:tags r:id="rId4"/>
              </p:custDataLst>
            </p:nvPr>
          </p:nvSpPr>
          <p:spPr>
            <a:xfrm>
              <a:off x="45720" y="45720"/>
              <a:ext cx="12092400" cy="262763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dirty="0"/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/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bg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879742" y="6349833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>
            <p:custDataLst>
              <p:tags r:id="rId2"/>
            </p:custDataLst>
          </p:nvPr>
        </p:nvSpPr>
        <p:spPr>
          <a:xfrm>
            <a:off x="4489143" y="0"/>
            <a:ext cx="3213714" cy="24541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669930" y="443234"/>
            <a:ext cx="10852237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accent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4"/>
            </p:custDataLst>
          </p:nvPr>
        </p:nvSpPr>
        <p:spPr>
          <a:xfrm>
            <a:off x="669930" y="952508"/>
            <a:ext cx="5283242" cy="5388907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4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5"/>
            </p:custDataLst>
          </p:nvPr>
        </p:nvSpPr>
        <p:spPr>
          <a:xfrm>
            <a:off x="6238925" y="952508"/>
            <a:ext cx="5283242" cy="5388907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4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197485"/>
            <a:ext cx="10515600" cy="1325563"/>
          </a:xfrm>
        </p:spPr>
        <p:txBody>
          <a:bodyPr anchor="b" anchorCtr="0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702435"/>
            <a:ext cx="10515600" cy="4474845"/>
          </a:xfrm>
        </p:spPr>
        <p:txBody>
          <a:bodyPr/>
          <a:lstStyle>
            <a:lvl2pPr>
              <a:defRPr/>
            </a:lvl2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16"/>
          <p:cNvGrpSpPr/>
          <p:nvPr>
            <p:custDataLst>
              <p:tags r:id="rId2"/>
            </p:custDataLst>
          </p:nvPr>
        </p:nvGrpSpPr>
        <p:grpSpPr>
          <a:xfrm>
            <a:off x="292800" y="191367"/>
            <a:ext cx="11606400" cy="6485142"/>
            <a:chOff x="292800" y="191367"/>
            <a:chExt cx="11606400" cy="6485142"/>
          </a:xfrm>
        </p:grpSpPr>
        <p:sp>
          <p:nvSpPr>
            <p:cNvPr id="18" name="矩形 17"/>
            <p:cNvSpPr/>
            <p:nvPr userDrawn="1">
              <p:custDataLst>
                <p:tags r:id="rId3"/>
              </p:custDataLst>
            </p:nvPr>
          </p:nvSpPr>
          <p:spPr>
            <a:xfrm>
              <a:off x="292800" y="304200"/>
              <a:ext cx="11606400" cy="6249600"/>
            </a:xfrm>
            <a:prstGeom prst="rect">
              <a:avLst/>
            </a:prstGeom>
            <a:solidFill>
              <a:schemeClr val="bg2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 userDrawn="1">
              <p:custDataLst>
                <p:tags r:id="rId4"/>
              </p:custDataLst>
            </p:nvPr>
          </p:nvSpPr>
          <p:spPr>
            <a:xfrm>
              <a:off x="4487556" y="191367"/>
              <a:ext cx="3213714" cy="24541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矩形 19"/>
            <p:cNvSpPr/>
            <p:nvPr userDrawn="1">
              <p:custDataLst>
                <p:tags r:id="rId5"/>
              </p:custDataLst>
            </p:nvPr>
          </p:nvSpPr>
          <p:spPr>
            <a:xfrm>
              <a:off x="4487556" y="6431091"/>
              <a:ext cx="3213714" cy="24541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6"/>
            </p:custDataLst>
          </p:nvPr>
        </p:nvSpPr>
        <p:spPr>
          <a:xfrm>
            <a:off x="10571135" y="952508"/>
            <a:ext cx="950984" cy="5388907"/>
          </a:xfrm>
        </p:spPr>
        <p:txBody>
          <a:bodyPr vert="eaVert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accent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7"/>
            </p:custDataLst>
          </p:nvPr>
        </p:nvSpPr>
        <p:spPr>
          <a:xfrm>
            <a:off x="669925" y="952500"/>
            <a:ext cx="9828101" cy="5388907"/>
          </a:xfrm>
        </p:spPr>
        <p:txBody>
          <a:bodyPr vert="eaVert"/>
          <a:lstStyle>
            <a:lvl1pPr indent="0" eaLnBrk="1" fontAlgn="auto" latinLnBrk="0" hangingPunct="1"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  <a:lvl2pPr indent="0" eaLnBrk="1" fontAlgn="auto" latinLnBrk="0" hangingPunct="1"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2pPr>
            <a:lvl3pPr indent="0" eaLnBrk="1" fontAlgn="auto" latinLnBrk="0" hangingPunct="1"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3pPr>
            <a:lvl4pPr indent="0" eaLnBrk="1" fontAlgn="auto" latinLnBrk="0" hangingPunct="1"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4pPr>
            <a:lvl5pPr indent="0" eaLnBrk="1" fontAlgn="auto" latinLnBrk="0" hangingPunct="1"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/>
          <p:cNvGrpSpPr/>
          <p:nvPr>
            <p:custDataLst>
              <p:tags r:id="rId2"/>
            </p:custDataLst>
          </p:nvPr>
        </p:nvGrpSpPr>
        <p:grpSpPr>
          <a:xfrm>
            <a:off x="292800" y="191367"/>
            <a:ext cx="11606400" cy="6485142"/>
            <a:chOff x="292800" y="191367"/>
            <a:chExt cx="11606400" cy="6485142"/>
          </a:xfrm>
        </p:grpSpPr>
        <p:sp>
          <p:nvSpPr>
            <p:cNvPr id="13" name="矩形 12"/>
            <p:cNvSpPr/>
            <p:nvPr userDrawn="1">
              <p:custDataLst>
                <p:tags r:id="rId3"/>
              </p:custDataLst>
            </p:nvPr>
          </p:nvSpPr>
          <p:spPr>
            <a:xfrm>
              <a:off x="292800" y="304200"/>
              <a:ext cx="11606400" cy="6249600"/>
            </a:xfrm>
            <a:prstGeom prst="rect">
              <a:avLst/>
            </a:prstGeom>
            <a:solidFill>
              <a:schemeClr val="bg2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 userDrawn="1">
              <p:custDataLst>
                <p:tags r:id="rId4"/>
              </p:custDataLst>
            </p:nvPr>
          </p:nvSpPr>
          <p:spPr>
            <a:xfrm>
              <a:off x="4487556" y="191367"/>
              <a:ext cx="3213714" cy="24541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/>
            <p:cNvSpPr/>
            <p:nvPr userDrawn="1">
              <p:custDataLst>
                <p:tags r:id="rId5"/>
              </p:custDataLst>
            </p:nvPr>
          </p:nvSpPr>
          <p:spPr>
            <a:xfrm>
              <a:off x="4487556" y="6431091"/>
              <a:ext cx="3213714" cy="24541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9"/>
            </p:custDataLst>
          </p:nvPr>
        </p:nvSpPr>
        <p:spPr>
          <a:xfrm>
            <a:off x="669930" y="952508"/>
            <a:ext cx="10852237" cy="5388907"/>
          </a:xfrm>
        </p:spPr>
        <p:txBody>
          <a:bodyPr/>
          <a:lstStyle>
            <a:lvl1pPr>
              <a:defRPr baseline="0"/>
            </a:lvl1pPr>
            <a:lvl2pPr>
              <a:defRPr baseline="0"/>
            </a:lvl2pPr>
            <a:lvl3pPr>
              <a:defRPr baseline="0"/>
            </a:lvl3pPr>
            <a:lvl4pPr>
              <a:defRPr baseline="0"/>
            </a:lvl4pPr>
            <a:lvl5pPr>
              <a:defRPr baseline="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10"/>
          <p:cNvGrpSpPr/>
          <p:nvPr>
            <p:custDataLst>
              <p:tags r:id="rId2"/>
            </p:custDataLst>
          </p:nvPr>
        </p:nvGrpSpPr>
        <p:grpSpPr>
          <a:xfrm>
            <a:off x="732000" y="524193"/>
            <a:ext cx="10728000" cy="5694807"/>
            <a:chOff x="732000" y="524193"/>
            <a:chExt cx="10728000" cy="5694807"/>
          </a:xfrm>
        </p:grpSpPr>
        <p:sp>
          <p:nvSpPr>
            <p:cNvPr id="6" name="矩形 5"/>
            <p:cNvSpPr/>
            <p:nvPr userDrawn="1">
              <p:custDataLst>
                <p:tags r:id="rId3"/>
              </p:custDataLst>
            </p:nvPr>
          </p:nvSpPr>
          <p:spPr>
            <a:xfrm>
              <a:off x="1452000" y="1359000"/>
              <a:ext cx="9288000" cy="4140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7" name="矩形 6"/>
            <p:cNvSpPr/>
            <p:nvPr userDrawn="1">
              <p:custDataLst>
                <p:tags r:id="rId4"/>
              </p:custDataLst>
            </p:nvPr>
          </p:nvSpPr>
          <p:spPr>
            <a:xfrm>
              <a:off x="732000" y="639000"/>
              <a:ext cx="10728000" cy="5580000"/>
            </a:xfrm>
            <a:prstGeom prst="rect">
              <a:avLst/>
            </a:prstGeom>
            <a:noFill/>
            <a:ln w="190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8" name="矩形 7"/>
            <p:cNvSpPr/>
            <p:nvPr userDrawn="1">
              <p:custDataLst>
                <p:tags r:id="rId5"/>
              </p:custDataLst>
            </p:nvPr>
          </p:nvSpPr>
          <p:spPr>
            <a:xfrm>
              <a:off x="3440430" y="524193"/>
              <a:ext cx="5314950" cy="2159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dirty="0"/>
            </a:p>
          </p:txBody>
        </p:sp>
      </p:grp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9"/>
            </p:custDataLst>
          </p:nvPr>
        </p:nvSpPr>
        <p:spPr>
          <a:xfrm>
            <a:off x="3251535" y="2869768"/>
            <a:ext cx="5897880" cy="1023266"/>
          </a:xfrm>
        </p:spPr>
        <p:txBody>
          <a:bodyPr vert="horz" lIns="90170" tIns="46990" rIns="90170" bIns="46990" rtlCol="0" anchor="ctr" anchorCtr="0">
            <a:norm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5400" b="1" i="0" u="none" strike="noStrike" kern="1200" cap="none" spc="60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汉仪旗黑-85S" panose="00020600040101010101" pitchFamily="18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编辑标题</a:t>
            </a:r>
            <a:endParaRPr dirty="0">
              <a:sym typeface="+mn-ea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>
            <p:custDataLst>
              <p:tags r:id="rId2"/>
            </p:custDataLst>
          </p:nvPr>
        </p:nvSpPr>
        <p:spPr>
          <a:xfrm>
            <a:off x="4489143" y="0"/>
            <a:ext cx="3213714" cy="24541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/>
          <a:lstStyle>
            <a:lvl1pPr>
              <a:defRPr baseline="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>
            <p:custDataLst>
              <p:tags r:id="rId2"/>
            </p:custDataLst>
          </p:nvPr>
        </p:nvGrpSpPr>
        <p:grpSpPr>
          <a:xfrm>
            <a:off x="292800" y="191367"/>
            <a:ext cx="11606400" cy="6485142"/>
            <a:chOff x="292800" y="191367"/>
            <a:chExt cx="11606400" cy="6485142"/>
          </a:xfrm>
        </p:grpSpPr>
        <p:sp>
          <p:nvSpPr>
            <p:cNvPr id="8" name="矩形 7"/>
            <p:cNvSpPr/>
            <p:nvPr userDrawn="1">
              <p:custDataLst>
                <p:tags r:id="rId3"/>
              </p:custDataLst>
            </p:nvPr>
          </p:nvSpPr>
          <p:spPr>
            <a:xfrm>
              <a:off x="292800" y="304200"/>
              <a:ext cx="11606400" cy="6249600"/>
            </a:xfrm>
            <a:prstGeom prst="rect">
              <a:avLst/>
            </a:prstGeom>
            <a:solidFill>
              <a:schemeClr val="bg2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 userDrawn="1">
              <p:custDataLst>
                <p:tags r:id="rId4"/>
              </p:custDataLst>
            </p:nvPr>
          </p:nvSpPr>
          <p:spPr>
            <a:xfrm>
              <a:off x="4487556" y="191367"/>
              <a:ext cx="3213714" cy="24541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矩形 19"/>
            <p:cNvSpPr/>
            <p:nvPr userDrawn="1">
              <p:custDataLst>
                <p:tags r:id="rId5"/>
              </p:custDataLst>
            </p:nvPr>
          </p:nvSpPr>
          <p:spPr>
            <a:xfrm>
              <a:off x="4487556" y="6431091"/>
              <a:ext cx="3213714" cy="24541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6"/>
            </p:custDataLst>
          </p:nvPr>
        </p:nvSpPr>
        <p:spPr>
          <a:xfrm>
            <a:off x="1281600" y="1249200"/>
            <a:ext cx="9626400" cy="723600"/>
          </a:xfrm>
        </p:spPr>
        <p:txBody>
          <a:bodyPr anchor="ctr">
            <a:normAutofit/>
          </a:bodyPr>
          <a:lstStyle>
            <a:lvl1pPr>
              <a:defRPr sz="3200" baseline="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7"/>
            </p:custDataLst>
          </p:nvPr>
        </p:nvSpPr>
        <p:spPr>
          <a:xfrm>
            <a:off x="1281113" y="2163600"/>
            <a:ext cx="9626600" cy="3445200"/>
          </a:xfrm>
        </p:spPr>
        <p:txBody>
          <a:bodyPr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/>
        <p:txBody>
          <a:bodyPr>
            <a:normAutofit/>
          </a:bodyPr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/>
        <p:txBody>
          <a:bodyPr>
            <a:normAutofit/>
          </a:bodyPr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/>
          <p:cNvSpPr/>
          <p:nvPr>
            <p:custDataLst>
              <p:tags r:id="rId2"/>
            </p:custDataLst>
          </p:nvPr>
        </p:nvSpPr>
        <p:spPr>
          <a:xfrm rot="16200000">
            <a:off x="10462434" y="3306291"/>
            <a:ext cx="3213714" cy="24541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>
            <p:custDataLst>
              <p:tags r:id="rId3"/>
            </p:custDataLst>
          </p:nvPr>
        </p:nvSpPr>
        <p:spPr>
          <a:xfrm>
            <a:off x="0" y="0"/>
            <a:ext cx="4823460" cy="6866255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lvl="0" algn="ctr"/>
            <a:endParaRPr lang="en-US" altLang="zh-CN" dirty="0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583200" y="770400"/>
            <a:ext cx="3960000" cy="882000"/>
          </a:xfrm>
        </p:spPr>
        <p:txBody>
          <a:bodyPr anchor="ctr">
            <a:normAutofit/>
          </a:bodyPr>
          <a:lstStyle>
            <a:lvl1pPr>
              <a:defRPr sz="3600" baseline="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>
            <a:normAutofit/>
          </a:bodyPr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>
            <a:normAutofit/>
          </a:bodyPr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8"/>
            </p:custDataLst>
          </p:nvPr>
        </p:nvSpPr>
        <p:spPr>
          <a:xfrm>
            <a:off x="586800" y="1764000"/>
            <a:ext cx="3956400" cy="4093200"/>
          </a:xfrm>
        </p:spPr>
        <p:txBody>
          <a:bodyPr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9"/>
            </p:custDataLst>
          </p:nvPr>
        </p:nvSpPr>
        <p:spPr>
          <a:xfrm>
            <a:off x="5101200" y="769938"/>
            <a:ext cx="6480000" cy="5087937"/>
          </a:xfrm>
        </p:spPr>
        <p:txBody>
          <a:bodyPr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>
            <p:custDataLst>
              <p:tags r:id="rId2"/>
            </p:custDataLst>
          </p:nvPr>
        </p:nvSpPr>
        <p:spPr>
          <a:xfrm>
            <a:off x="4489143" y="6612582"/>
            <a:ext cx="3213714" cy="24541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>
            <p:custDataLst>
              <p:tags r:id="rId3"/>
            </p:custDataLst>
          </p:nvPr>
        </p:nvSpPr>
        <p:spPr>
          <a:xfrm>
            <a:off x="0" y="0"/>
            <a:ext cx="12192000" cy="26640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lvl="0" algn="ctr"/>
            <a:endParaRPr lang="en-US" altLang="zh-CN" dirty="0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612000" y="781200"/>
            <a:ext cx="10976400" cy="626400"/>
          </a:xfrm>
        </p:spPr>
        <p:txBody>
          <a:bodyPr anchor="ctr">
            <a:normAutofit/>
          </a:bodyPr>
          <a:lstStyle>
            <a:lvl1pPr algn="ctr">
              <a:defRPr sz="3600" baseline="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>
            <a:normAutofit/>
          </a:bodyPr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>
            <a:normAutofit/>
          </a:bodyPr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 hasCustomPrompt="1"/>
            <p:custDataLst>
              <p:tags r:id="rId8"/>
            </p:custDataLst>
          </p:nvPr>
        </p:nvSpPr>
        <p:spPr>
          <a:xfrm>
            <a:off x="612000" y="1659600"/>
            <a:ext cx="10975975" cy="828000"/>
          </a:xfrm>
        </p:spPr>
        <p:txBody>
          <a:bodyPr>
            <a:normAutofit/>
          </a:bodyPr>
          <a:lstStyle>
            <a:lvl1pPr algn="ctr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 hasCustomPrompt="1"/>
            <p:custDataLst>
              <p:tags r:id="rId9"/>
            </p:custDataLst>
          </p:nvPr>
        </p:nvSpPr>
        <p:spPr>
          <a:xfrm>
            <a:off x="612775" y="2808000"/>
            <a:ext cx="10965600" cy="3430800"/>
          </a:xfrm>
        </p:spPr>
        <p:txBody>
          <a:bodyPr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  <a:p>
            <a:pPr lvl="0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>
            <p:custDataLst>
              <p:tags r:id="rId2"/>
            </p:custDataLst>
          </p:nvPr>
        </p:nvSpPr>
        <p:spPr>
          <a:xfrm>
            <a:off x="4489143" y="0"/>
            <a:ext cx="3213714" cy="24541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>
            <p:custDataLst>
              <p:tags r:id="rId3"/>
            </p:custDataLst>
          </p:nvPr>
        </p:nvSpPr>
        <p:spPr>
          <a:xfrm>
            <a:off x="0" y="5029201"/>
            <a:ext cx="12192000" cy="1828799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lvl="0" algn="ctr"/>
            <a:endParaRPr lang="en-US" altLang="zh-CN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604800" y="669600"/>
            <a:ext cx="10976400" cy="565200"/>
          </a:xfrm>
        </p:spPr>
        <p:txBody>
          <a:bodyPr anchor="ctr">
            <a:normAutofit/>
          </a:bodyPr>
          <a:lstStyle>
            <a:lvl1pPr algn="ctr">
              <a:defRPr sz="3200" baseline="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>
            <a:normAutofit/>
          </a:bodyPr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>
            <a:normAutofit/>
          </a:bodyPr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8"/>
            </p:custDataLst>
          </p:nvPr>
        </p:nvSpPr>
        <p:spPr>
          <a:xfrm>
            <a:off x="604837" y="1681200"/>
            <a:ext cx="10990800" cy="3211200"/>
          </a:xfrm>
        </p:spPr>
        <p:txBody>
          <a:bodyPr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4"/>
            <p:custDataLst>
              <p:tags r:id="rId9"/>
            </p:custDataLst>
          </p:nvPr>
        </p:nvSpPr>
        <p:spPr>
          <a:xfrm>
            <a:off x="594000" y="5180400"/>
            <a:ext cx="11001600" cy="1011600"/>
          </a:xfrm>
        </p:spPr>
        <p:txBody>
          <a:bodyPr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 15"/>
          <p:cNvSpPr/>
          <p:nvPr>
            <p:custDataLst>
              <p:tags r:id="rId2"/>
            </p:custDataLst>
          </p:nvPr>
        </p:nvSpPr>
        <p:spPr>
          <a:xfrm>
            <a:off x="4489143" y="6612582"/>
            <a:ext cx="3213714" cy="24541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>
            <p:custDataLst>
              <p:tags r:id="rId3"/>
            </p:custDataLst>
          </p:nvPr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lvl="0" algn="ctr"/>
            <a:endParaRPr lang="en-US" altLang="zh-CN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79600" y="237600"/>
            <a:ext cx="11037600" cy="441964"/>
          </a:xfrm>
        </p:spPr>
        <p:txBody>
          <a:bodyPr>
            <a:normAutofit/>
          </a:bodyPr>
          <a:lstStyle>
            <a:lvl1pPr>
              <a:defRPr baseline="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>
            <a:normAutofit/>
          </a:bodyPr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>
            <a:normAutofit/>
          </a:bodyPr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8"/>
            </p:custDataLst>
          </p:nvPr>
        </p:nvSpPr>
        <p:spPr>
          <a:xfrm>
            <a:off x="579600" y="1663200"/>
            <a:ext cx="5342400" cy="2894400"/>
          </a:xfrm>
        </p:spPr>
        <p:txBody>
          <a:bodyPr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9"/>
            </p:custDataLst>
          </p:nvPr>
        </p:nvSpPr>
        <p:spPr>
          <a:xfrm>
            <a:off x="6242400" y="1663200"/>
            <a:ext cx="5367600" cy="2894400"/>
          </a:xfrm>
        </p:spPr>
        <p:txBody>
          <a:bodyPr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5"/>
            <p:custDataLst>
              <p:tags r:id="rId10"/>
            </p:custDataLst>
          </p:nvPr>
        </p:nvSpPr>
        <p:spPr>
          <a:xfrm>
            <a:off x="572400" y="4816800"/>
            <a:ext cx="5342400" cy="781200"/>
          </a:xfrm>
        </p:spPr>
        <p:txBody>
          <a:bodyPr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6"/>
            <p:custDataLst>
              <p:tags r:id="rId11"/>
            </p:custDataLst>
          </p:nvPr>
        </p:nvSpPr>
        <p:spPr>
          <a:xfrm>
            <a:off x="6253200" y="4813200"/>
            <a:ext cx="5367600" cy="781200"/>
          </a:xfrm>
        </p:spPr>
        <p:txBody>
          <a:bodyPr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>
            <p:custDataLst>
              <p:tags r:id="rId2"/>
            </p:custDataLst>
          </p:nvPr>
        </p:nvGrpSpPr>
        <p:grpSpPr>
          <a:xfrm>
            <a:off x="366000" y="333829"/>
            <a:ext cx="11460000" cy="6202022"/>
            <a:chOff x="366000" y="333829"/>
            <a:chExt cx="11460000" cy="6202022"/>
          </a:xfrm>
        </p:grpSpPr>
        <p:sp>
          <p:nvSpPr>
            <p:cNvPr id="24" name="矩形 23"/>
            <p:cNvSpPr/>
            <p:nvPr userDrawn="1">
              <p:custDataLst>
                <p:tags r:id="rId3"/>
              </p:custDataLst>
            </p:nvPr>
          </p:nvSpPr>
          <p:spPr>
            <a:xfrm>
              <a:off x="366000" y="448631"/>
              <a:ext cx="11460000" cy="5960738"/>
            </a:xfrm>
            <a:prstGeom prst="rect">
              <a:avLst/>
            </a:prstGeom>
            <a:noFill/>
            <a:ln w="190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8" name="矩形 7"/>
            <p:cNvSpPr/>
            <p:nvPr userDrawn="1">
              <p:custDataLst>
                <p:tags r:id="rId4"/>
              </p:custDataLst>
            </p:nvPr>
          </p:nvSpPr>
          <p:spPr>
            <a:xfrm>
              <a:off x="4489143" y="333829"/>
              <a:ext cx="3213714" cy="24541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矩形 24"/>
            <p:cNvSpPr/>
            <p:nvPr userDrawn="1">
              <p:custDataLst>
                <p:tags r:id="rId5"/>
              </p:custDataLst>
            </p:nvPr>
          </p:nvSpPr>
          <p:spPr>
            <a:xfrm>
              <a:off x="4489143" y="6290433"/>
              <a:ext cx="3213714" cy="24541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sp>
        <p:nvSpPr>
          <p:cNvPr id="10" name="矩形 9"/>
          <p:cNvSpPr/>
          <p:nvPr>
            <p:custDataLst>
              <p:tags r:id="rId6"/>
            </p:custDataLst>
          </p:nvPr>
        </p:nvSpPr>
        <p:spPr>
          <a:xfrm>
            <a:off x="-1587" y="959223"/>
            <a:ext cx="12192000" cy="4939553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lvl="0" algn="ctr"/>
            <a:endParaRPr lang="en-US" altLang="zh-CN">
              <a:solidFill>
                <a:schemeClr val="accent1"/>
              </a:solidFill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7"/>
            </p:custDataLst>
          </p:nvPr>
        </p:nvSpPr>
        <p:spPr>
          <a:xfrm>
            <a:off x="1522800" y="1339200"/>
            <a:ext cx="9144000" cy="2386800"/>
          </a:xfrm>
        </p:spPr>
        <p:txBody>
          <a:bodyPr anchor="b">
            <a:normAutofit/>
          </a:bodyPr>
          <a:lstStyle>
            <a:lvl1pPr algn="ctr">
              <a:defRPr sz="6000" baseline="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/>
        <p:txBody>
          <a:bodyPr>
            <a:normAutofit/>
          </a:bodyPr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/>
        <p:txBody>
          <a:bodyPr>
            <a:normAutofit/>
          </a:bodyPr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11"/>
            </p:custDataLst>
          </p:nvPr>
        </p:nvSpPr>
        <p:spPr>
          <a:xfrm>
            <a:off x="1522413" y="3862800"/>
            <a:ext cx="9144000" cy="1656000"/>
          </a:xfrm>
        </p:spPr>
        <p:txBody>
          <a:bodyPr>
            <a:normAutofit/>
          </a:bodyPr>
          <a:lstStyle>
            <a:lvl1pPr algn="ctr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2959100"/>
            <a:ext cx="10515600" cy="2781300"/>
          </a:xfrm>
        </p:spPr>
        <p:txBody>
          <a:bodyPr anchor="t" anchorCtr="0"/>
          <a:lstStyle>
            <a:lvl1pPr>
              <a:defRPr sz="48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722120"/>
            <a:ext cx="10515600" cy="1102995"/>
          </a:xfrm>
        </p:spPr>
        <p:txBody>
          <a:bodyPr lIns="144145" anchor="b" anchorCtr="0"/>
          <a:lstStyle>
            <a:lvl1pPr marL="0" indent="0"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105" y="365125"/>
            <a:ext cx="10515600" cy="800100"/>
          </a:xfrm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470" y="1482090"/>
            <a:ext cx="5220970" cy="823595"/>
          </a:xfrm>
        </p:spPr>
        <p:txBody>
          <a:bodyPr anchor="ctr" anchorCtr="0"/>
          <a:lstStyle>
            <a:lvl1pPr marL="0" indent="0">
              <a:buNone/>
              <a:defRPr sz="3200">
                <a:solidFill>
                  <a:srgbClr val="0070C0"/>
                </a:solidFill>
              </a:defRPr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8200" y="2368550"/>
            <a:ext cx="5222240" cy="3820795"/>
          </a:xfrm>
        </p:spPr>
        <p:txBody>
          <a:bodyPr/>
          <a:lstStyle>
            <a:lvl1pPr>
              <a:defRPr sz="2800"/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655" y="1482090"/>
            <a:ext cx="5097145" cy="823595"/>
          </a:xfrm>
        </p:spPr>
        <p:txBody>
          <a:bodyPr anchor="ctr" anchorCtr="0"/>
          <a:lstStyle>
            <a:lvl1pPr marL="0" indent="0">
              <a:buNone/>
              <a:defRPr sz="3200">
                <a:solidFill>
                  <a:srgbClr val="0070C0"/>
                </a:solidFill>
              </a:defRPr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655" y="2368550"/>
            <a:ext cx="5097145" cy="3820795"/>
          </a:xfrm>
        </p:spPr>
        <p:txBody>
          <a:bodyPr/>
          <a:lstStyle>
            <a:lvl1pPr>
              <a:defRPr sz="2800"/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197485"/>
            <a:ext cx="10515600" cy="1325563"/>
          </a:xfrm>
        </p:spPr>
        <p:txBody>
          <a:bodyPr anchor="b" anchorCtr="0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 + 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-12700" y="-1905"/>
            <a:ext cx="7017385" cy="6861810"/>
          </a:xfrm>
          <a:noFill/>
        </p:spPr>
        <p:txBody>
          <a:bodyPr lIns="252095" tIns="144145"/>
          <a:lstStyle>
            <a:lvl1pPr marL="0" indent="0" algn="ctr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350125" y="457200"/>
            <a:ext cx="4392295" cy="1055370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7349490" y="1694180"/>
            <a:ext cx="4393565" cy="4480560"/>
          </a:xfrm>
        </p:spPr>
        <p:txBody>
          <a:bodyPr/>
          <a:lstStyle>
            <a:lvl1pPr marL="0" indent="0"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文本 + 图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505" y="-7620"/>
            <a:ext cx="7017385" cy="6861810"/>
          </a:xfrm>
          <a:noFill/>
        </p:spPr>
        <p:txBody>
          <a:bodyPr lIns="252095" tIns="144145"/>
          <a:lstStyle>
            <a:lvl1pPr marL="0" indent="0" algn="ctr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09575" y="457200"/>
            <a:ext cx="4279900" cy="1055370"/>
          </a:xfrm>
        </p:spPr>
        <p:txBody>
          <a:bodyPr anchor="t" anchorCtr="0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09575" y="1694180"/>
            <a:ext cx="4280535" cy="4480560"/>
          </a:xfrm>
        </p:spPr>
        <p:txBody>
          <a:bodyPr/>
          <a:lstStyle>
            <a:lvl1pPr marL="0" indent="0"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  <p:sp>
        <p:nvSpPr>
          <p:cNvPr id="3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7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5" Type="http://schemas.openxmlformats.org/officeDocument/2006/relationships/theme" Target="../theme/theme2.xml"/><Relationship Id="rId24" Type="http://schemas.openxmlformats.org/officeDocument/2006/relationships/tags" Target="../tags/tag146.xml"/><Relationship Id="rId23" Type="http://schemas.openxmlformats.org/officeDocument/2006/relationships/tags" Target="../tags/tag145.xml"/><Relationship Id="rId22" Type="http://schemas.openxmlformats.org/officeDocument/2006/relationships/tags" Target="../tags/tag144.xml"/><Relationship Id="rId21" Type="http://schemas.openxmlformats.org/officeDocument/2006/relationships/tags" Target="../tags/tag143.xml"/><Relationship Id="rId20" Type="http://schemas.openxmlformats.org/officeDocument/2006/relationships/tags" Target="../tags/tag142.xml"/><Relationship Id="rId2" Type="http://schemas.openxmlformats.org/officeDocument/2006/relationships/slideLayout" Target="../slideLayouts/slideLayout13.xml"/><Relationship Id="rId19" Type="http://schemas.openxmlformats.org/officeDocument/2006/relationships/tags" Target="../tags/tag141.xml"/><Relationship Id="rId18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28.xml"/><Relationship Id="rId16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chemeClr val="bg1">
                <a:lumMod val="95000"/>
              </a:schemeClr>
            </a:gs>
            <a:gs pos="100000">
              <a:schemeClr val="bg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effectLst>
            <a:outerShdw blurRad="88900" dist="101600" dir="5400000" algn="ctr" rotWithShape="0">
              <a:srgbClr val="000000">
                <a:alpha val="2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defRPr>
            </a:lvl1pPr>
          </a:lstStyle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defRPr>
            </a:lvl1pPr>
          </a:lstStyle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rgbClr val="202020"/>
          </a:solidFill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  <a:latin typeface="微软雅黑" panose="020B0503020204020204" charset="-122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75000"/>
        <a:buFont typeface="Arial" panose="020B0604020202020204" pitchFamily="34" charset="0"/>
        <a:buChar char="•"/>
        <a:defRPr sz="2800" kern="1200">
          <a:solidFill>
            <a:schemeClr val="tx1">
              <a:lumMod val="85000"/>
              <a:lumOff val="15000"/>
            </a:schemeClr>
          </a:solidFill>
          <a:latin typeface="微软雅黑" panose="020B0503020204020204" charset="-122"/>
          <a:ea typeface="微软雅黑" panose="020B0503020204020204" charset="-122"/>
          <a:cs typeface="+mn-cs"/>
        </a:defRPr>
      </a:lvl1pPr>
      <a:lvl2pPr marL="575945" indent="-228600" algn="l" defTabSz="914400" rtl="0" eaLnBrk="1" fontAlgn="auto" latinLnBrk="0" hangingPunct="1">
        <a:lnSpc>
          <a:spcPct val="120000"/>
        </a:lnSpc>
        <a:spcBef>
          <a:spcPts val="500"/>
        </a:spcBef>
        <a:buSzPct val="75000"/>
        <a:buFont typeface="Arial" panose="020B0604020202020204" pitchFamily="34" charset="0"/>
        <a:buChar char="•"/>
        <a:defRPr sz="2200" kern="1200">
          <a:solidFill>
            <a:schemeClr val="tx1">
              <a:lumMod val="75000"/>
              <a:lumOff val="25000"/>
            </a:schemeClr>
          </a:solidFill>
          <a:latin typeface="微软雅黑" panose="020B0503020204020204" charset="-122"/>
          <a:ea typeface="微软雅黑" panose="020B0503020204020204" charset="-122"/>
          <a:cs typeface="+mn-cs"/>
        </a:defRPr>
      </a:lvl2pPr>
      <a:lvl3pPr marL="1007745" indent="-228600" algn="l" defTabSz="914400" rtl="0" eaLnBrk="1" fontAlgn="auto" latinLnBrk="0" hangingPunct="1">
        <a:lnSpc>
          <a:spcPct val="120000"/>
        </a:lnSpc>
        <a:spcBef>
          <a:spcPts val="500"/>
        </a:spcBef>
        <a:buSzPct val="75000"/>
        <a:buFont typeface="Arial" panose="020B0604020202020204" pitchFamily="34" charset="0"/>
        <a:buChar char="‒"/>
        <a:defRPr sz="2000" kern="1200">
          <a:solidFill>
            <a:schemeClr val="tx1">
              <a:lumMod val="65000"/>
              <a:lumOff val="35000"/>
            </a:schemeClr>
          </a:solidFill>
          <a:latin typeface="微软雅黑" panose="020B0503020204020204" charset="-122"/>
          <a:ea typeface="微软雅黑" panose="020B0503020204020204" charset="-122"/>
          <a:cs typeface="+mn-cs"/>
        </a:defRPr>
      </a:lvl3pPr>
      <a:lvl4pPr marL="1511935" indent="-228600" algn="l" defTabSz="914400" rtl="0" eaLnBrk="1" fontAlgn="auto" latinLnBrk="0" hangingPunct="1">
        <a:lnSpc>
          <a:spcPct val="100000"/>
        </a:lnSpc>
        <a:spcBef>
          <a:spcPts val="500"/>
        </a:spcBef>
        <a:buSzPct val="75000"/>
        <a:buFont typeface="Arial" panose="020B0604020202020204" pitchFamily="34" charset="0"/>
        <a:buChar char="˃"/>
        <a:defRPr sz="1800" kern="1200">
          <a:solidFill>
            <a:schemeClr val="tx1">
              <a:lumMod val="50000"/>
              <a:lumOff val="50000"/>
            </a:schemeClr>
          </a:solidFill>
          <a:latin typeface="微软雅黑" panose="020B0503020204020204" charset="-122"/>
          <a:ea typeface="微软雅黑" panose="020B0503020204020204" charset="-122"/>
          <a:cs typeface="+mn-cs"/>
        </a:defRPr>
      </a:lvl4pPr>
      <a:lvl5pPr marL="1943735" indent="-228600" algn="l" defTabSz="914400" rtl="0" eaLnBrk="1" fontAlgn="auto" latinLnBrk="0" hangingPunct="1">
        <a:lnSpc>
          <a:spcPct val="90000"/>
        </a:lnSpc>
        <a:spcBef>
          <a:spcPts val="500"/>
        </a:spcBef>
        <a:buSzPct val="75000"/>
        <a:buFont typeface="Arial" panose="020B0604020202020204" pitchFamily="34" charset="0"/>
        <a:buChar char="˃"/>
        <a:defRPr sz="1800" kern="1200">
          <a:solidFill>
            <a:schemeClr val="tx1">
              <a:lumMod val="50000"/>
              <a:lumOff val="50000"/>
            </a:schemeClr>
          </a:solidFill>
          <a:latin typeface="微软雅黑" panose="020B0503020204020204" charset="-122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9"/>
            </p:custDataLst>
          </p:nvPr>
        </p:nvSpPr>
        <p:spPr>
          <a:xfrm>
            <a:off x="669882" y="443230"/>
            <a:ext cx="10852237" cy="441964"/>
          </a:xfrm>
          <a:prstGeom prst="rect">
            <a:avLst/>
          </a:prstGeom>
        </p:spPr>
        <p:txBody>
          <a:bodyPr vert="horz" lIns="101600" tIns="38100" rIns="76200" bIns="38100" rtlCol="0" anchor="t" anchorCtr="0">
            <a:no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0"/>
            </p:custDataLst>
          </p:nvPr>
        </p:nvSpPr>
        <p:spPr>
          <a:xfrm>
            <a:off x="669882" y="952508"/>
            <a:ext cx="10852237" cy="5388907"/>
          </a:xfrm>
          <a:prstGeom prst="rect">
            <a:avLst/>
          </a:prstGeo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1"/>
            </p:custDataLst>
          </p:nvPr>
        </p:nvSpPr>
        <p:spPr>
          <a:xfrm>
            <a:off x="879742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2"/>
            </p:custDataLst>
          </p:nvPr>
        </p:nvSpPr>
        <p:spPr>
          <a:xfrm>
            <a:off x="4116000" y="6349833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3"/>
            </p:custDataLst>
          </p:nvPr>
        </p:nvSpPr>
        <p:spPr>
          <a:xfrm>
            <a:off x="8610600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KSO_TEMPLATE" hidden="1"/>
          <p:cNvSpPr/>
          <p:nvPr>
            <p:custDataLst>
              <p:tags r:id="rId24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400" b="1" u="none" strike="noStrike" kern="1200" cap="none" spc="1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400" u="none" strike="noStrike" kern="1200" cap="none" spc="1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400" u="none" strike="noStrike" kern="1200" cap="none" spc="1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400" u="none" strike="noStrike" kern="1200" cap="none" spc="1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400" u="none" strike="noStrike" kern="1200" cap="none" spc="1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400" u="none" strike="noStrike" kern="1200" cap="none" spc="1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2.xml"/><Relationship Id="rId2" Type="http://schemas.openxmlformats.org/officeDocument/2006/relationships/tags" Target="../tags/tag148.xml"/><Relationship Id="rId1" Type="http://schemas.openxmlformats.org/officeDocument/2006/relationships/tags" Target="../tags/tag147.xml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18.xml"/><Relationship Id="rId2" Type="http://schemas.openxmlformats.org/officeDocument/2006/relationships/tags" Target="../tags/tag150.xml"/><Relationship Id="rId1" Type="http://schemas.openxmlformats.org/officeDocument/2006/relationships/tags" Target="../tags/tag149.xml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18.xml"/><Relationship Id="rId2" Type="http://schemas.openxmlformats.org/officeDocument/2006/relationships/tags" Target="../tags/tag152.xml"/><Relationship Id="rId1" Type="http://schemas.openxmlformats.org/officeDocument/2006/relationships/tags" Target="../tags/tag151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8.xml"/><Relationship Id="rId8" Type="http://schemas.openxmlformats.org/officeDocument/2006/relationships/tags" Target="../tags/tag154.xml"/><Relationship Id="rId7" Type="http://schemas.openxmlformats.org/officeDocument/2006/relationships/image" Target="../media/image5.png"/><Relationship Id="rId6" Type="http://schemas.openxmlformats.org/officeDocument/2006/relationships/image" Target="../media/image4.png"/><Relationship Id="rId5" Type="http://schemas.openxmlformats.org/officeDocument/2006/relationships/tags" Target="../tags/tag153.xml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0" Type="http://schemas.openxmlformats.org/officeDocument/2006/relationships/vmlDrawing" Target="../drawings/vmlDrawing1.vml"/><Relationship Id="rId1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8.xml"/><Relationship Id="rId3" Type="http://schemas.openxmlformats.org/officeDocument/2006/relationships/tags" Target="../tags/tag156.xml"/><Relationship Id="rId2" Type="http://schemas.openxmlformats.org/officeDocument/2006/relationships/tags" Target="../tags/tag155.xml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vmlDrawing" Target="../drawings/vmlDrawing2.vml"/><Relationship Id="rId8" Type="http://schemas.openxmlformats.org/officeDocument/2006/relationships/slideLayout" Target="../slideLayouts/slideLayout18.xml"/><Relationship Id="rId7" Type="http://schemas.openxmlformats.org/officeDocument/2006/relationships/tags" Target="../tags/tag158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3" Type="http://schemas.openxmlformats.org/officeDocument/2006/relationships/tags" Target="../tags/tag157.xml"/><Relationship Id="rId2" Type="http://schemas.openxmlformats.org/officeDocument/2006/relationships/image" Target="../media/image1.emf"/><Relationship Id="rId10" Type="http://schemas.openxmlformats.org/officeDocument/2006/relationships/notesSlide" Target="../notesSlides/notesSlide4.xml"/><Relationship Id="rId1" Type="http://schemas.openxmlformats.org/officeDocument/2006/relationships/oleObject" Target="../embeddings/oleObject2.bin"/></Relationships>
</file>

<file path=ppt/slides/_rels/slide7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8.xml"/><Relationship Id="rId6" Type="http://schemas.openxmlformats.org/officeDocument/2006/relationships/tags" Target="../tags/tag160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tags" Target="../tags/tag15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 sz="3200"/>
              <a:t>考勤管理功能培训</a:t>
            </a:r>
            <a:endParaRPr lang="zh-CN" altLang="en-US" sz="3200" dirty="0"/>
          </a:p>
        </p:txBody>
      </p:sp>
      <p:sp>
        <p:nvSpPr>
          <p:cNvPr id="8" name="文本框 7"/>
          <p:cNvSpPr txBox="1"/>
          <p:nvPr/>
        </p:nvSpPr>
        <p:spPr>
          <a:xfrm>
            <a:off x="8121650" y="5026025"/>
            <a:ext cx="258635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r"/>
            <a:r>
              <a:rPr lang="en-US" altLang="zh-CN" sz="24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+mn-ea"/>
              </a:rPr>
              <a:t>2019.9</a:t>
            </a:r>
            <a:endParaRPr lang="en-US" altLang="zh-CN" sz="2400" b="1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+mn-ea"/>
            </a:endParaRPr>
          </a:p>
        </p:txBody>
      </p:sp>
    </p:spTree>
    <p:custDataLst>
      <p:tags r:id="rId2"/>
    </p:custData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7"/>
          <p:cNvSpPr/>
          <p:nvPr>
            <p:custDataLst>
              <p:tags r:id="rId1"/>
            </p:custDataLst>
          </p:nvPr>
        </p:nvSpPr>
        <p:spPr>
          <a:xfrm>
            <a:off x="153035" y="128270"/>
            <a:ext cx="2085975" cy="553720"/>
          </a:xfrm>
          <a:prstGeom prst="rect">
            <a:avLst/>
          </a:prstGeom>
        </p:spPr>
        <p:txBody>
          <a:bodyPr vert="horz" lIns="91440" tIns="46800" rIns="91440" bIns="46800" rtlCol="0" anchor="ctr">
            <a:normAutofit lnSpcReduction="10000"/>
          </a:bodyPr>
          <a:lstStyle/>
          <a:p>
            <a:pPr lvl="0" algn="ctr">
              <a:lnSpc>
                <a:spcPct val="130000"/>
              </a:lnSpc>
              <a:spcBef>
                <a:spcPct val="0"/>
              </a:spcBef>
              <a:defRPr/>
            </a:pPr>
            <a:r>
              <a:rPr lang="en-US" altLang="zh-CN" sz="2400" b="1" spc="-150" noProof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  <a:sym typeface="+mn-lt"/>
              </a:rPr>
              <a:t>1</a:t>
            </a:r>
            <a:r>
              <a:rPr lang="zh-CN" altLang="en-US" sz="2400" b="1" spc="-150" noProof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  <a:sym typeface="+mn-lt"/>
              </a:rPr>
              <a:t>、功能模块</a:t>
            </a:r>
            <a:endParaRPr lang="zh-CN" altLang="en-US" sz="2400" b="1" spc="-150" noProof="1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+mj-ea"/>
              <a:cs typeface="+mj-cs"/>
              <a:sym typeface="+mn-lt"/>
            </a:endParaRPr>
          </a:p>
        </p:txBody>
      </p:sp>
      <p:graphicFrame>
        <p:nvGraphicFramePr>
          <p:cNvPr id="4" name="表格 3"/>
          <p:cNvGraphicFramePr/>
          <p:nvPr/>
        </p:nvGraphicFramePr>
        <p:xfrm>
          <a:off x="406400" y="931545"/>
          <a:ext cx="11576050" cy="62896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0815"/>
                <a:gridCol w="2719705"/>
                <a:gridCol w="3079115"/>
                <a:gridCol w="2831465"/>
                <a:gridCol w="1504950"/>
              </a:tblGrid>
              <a:tr h="461010"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>
                          <a:solidFill>
                            <a:schemeClr val="tx1"/>
                          </a:solidFill>
                        </a:rPr>
                        <a:t>子模块</a:t>
                      </a:r>
                      <a:endParaRPr lang="zh-CN" altLang="en-US" sz="1600">
                        <a:solidFill>
                          <a:schemeClr val="tx1"/>
                        </a:solidFill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>
                          <a:solidFill>
                            <a:schemeClr val="tx1"/>
                          </a:solidFill>
                        </a:rPr>
                        <a:t>位置</a:t>
                      </a:r>
                      <a:endParaRPr lang="zh-CN" altLang="en-US" sz="1600">
                        <a:solidFill>
                          <a:schemeClr val="tx1"/>
                        </a:solidFill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/>
                        <a:t>使用人员</a:t>
                      </a:r>
                      <a:endParaRPr lang="zh-CN" altLang="en-US" sz="16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>
                          <a:sym typeface="+mn-ea"/>
                        </a:rPr>
                        <a:t>功能</a:t>
                      </a:r>
                      <a:endParaRPr lang="zh-CN" altLang="en-US" sz="1600">
                        <a:sym typeface="+mn-ea"/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/>
                        <a:t>备注</a:t>
                      </a:r>
                      <a:endParaRPr lang="zh-CN" altLang="en-US" sz="1600"/>
                    </a:p>
                  </a:txBody>
                  <a:tcPr anchor="ctr" anchorCtr="0"/>
                </a:tc>
              </a:tr>
              <a:tr h="647700">
                <a:tc rowSpan="3"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 b="1">
                          <a:solidFill>
                            <a:schemeClr val="tx1"/>
                          </a:solidFill>
                        </a:rPr>
                        <a:t>校门考勤</a:t>
                      </a:r>
                      <a:endParaRPr lang="zh-CN" altLang="en-US" sz="1600" b="1">
                        <a:solidFill>
                          <a:schemeClr val="tx1"/>
                        </a:solidFill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 b="1">
                          <a:solidFill>
                            <a:schemeClr val="tx1"/>
                          </a:solidFill>
                        </a:rPr>
                        <a:t>爱上学</a:t>
                      </a:r>
                      <a:r>
                        <a:rPr lang="en-US" altLang="zh-CN" sz="1600" b="1">
                          <a:solidFill>
                            <a:schemeClr val="tx1"/>
                          </a:solidFill>
                        </a:rPr>
                        <a:t>·</a:t>
                      </a:r>
                      <a:r>
                        <a:rPr lang="zh-CN" altLang="en-US" sz="1600" b="1">
                          <a:solidFill>
                            <a:schemeClr val="tx1"/>
                          </a:solidFill>
                        </a:rPr>
                        <a:t>校园管理平台</a:t>
                      </a:r>
                      <a:endParaRPr lang="zh-CN" altLang="en-US" sz="1600" b="1">
                        <a:solidFill>
                          <a:schemeClr val="tx1"/>
                        </a:solidFill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/>
                        <a:t>校领导、年级主任</a:t>
                      </a:r>
                      <a:endParaRPr lang="zh-CN" altLang="en-US" sz="16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>
                          <a:sym typeface="+mn-ea"/>
                        </a:rPr>
                        <a:t>校门考勤</a:t>
                      </a:r>
                      <a:r>
                        <a:rPr lang="zh-CN" altLang="en-US" sz="1600"/>
                        <a:t>设置；考勤统计</a:t>
                      </a:r>
                      <a:endParaRPr lang="zh-CN" altLang="en-US" sz="16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endParaRPr lang="zh-CN" sz="1600"/>
                    </a:p>
                  </a:txBody>
                  <a:tcPr anchor="ctr" anchorCtr="0"/>
                </a:tc>
              </a:tr>
              <a:tr h="647700">
                <a:tc vMerge="1"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 b="1">
                          <a:solidFill>
                            <a:schemeClr val="tx1"/>
                          </a:solidFill>
                        </a:rPr>
                        <a:t>爱上学</a:t>
                      </a:r>
                      <a:r>
                        <a:rPr lang="en-US" altLang="zh-CN" sz="1600" b="1">
                          <a:solidFill>
                            <a:schemeClr val="tx1"/>
                          </a:solidFill>
                        </a:rPr>
                        <a:t>app</a:t>
                      </a:r>
                      <a:r>
                        <a:rPr lang="zh-CN" altLang="en-US" sz="1600" b="1">
                          <a:solidFill>
                            <a:schemeClr val="tx1"/>
                          </a:solidFill>
                        </a:rPr>
                        <a:t>教师版</a:t>
                      </a:r>
                      <a:endParaRPr lang="zh-CN" altLang="en-US" sz="1600" b="1">
                        <a:solidFill>
                          <a:schemeClr val="tx1"/>
                        </a:solidFill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/>
                        <a:t>班主任</a:t>
                      </a:r>
                      <a:endParaRPr lang="zh-CN" altLang="en-US" sz="16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/>
                        <a:t>查看本班级学生考勤；</a:t>
                      </a:r>
                      <a:endParaRPr lang="zh-CN" altLang="en-US" sz="1600"/>
                    </a:p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/>
                        <a:t>审批请假</a:t>
                      </a:r>
                      <a:endParaRPr lang="zh-CN" altLang="en-US" sz="16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endParaRPr lang="zh-CN" sz="1600"/>
                    </a:p>
                  </a:txBody>
                  <a:tcPr anchor="ctr" anchorCtr="0"/>
                </a:tc>
              </a:tr>
              <a:tr h="647700">
                <a:tc vMerge="1"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 b="1">
                          <a:solidFill>
                            <a:schemeClr val="tx1"/>
                          </a:solidFill>
                          <a:sym typeface="+mn-ea"/>
                        </a:rPr>
                        <a:t>爱上学</a:t>
                      </a:r>
                      <a:r>
                        <a:rPr lang="en-US" altLang="zh-CN" sz="1600" b="1">
                          <a:solidFill>
                            <a:schemeClr val="tx1"/>
                          </a:solidFill>
                          <a:sym typeface="+mn-ea"/>
                        </a:rPr>
                        <a:t>a</a:t>
                      </a:r>
                      <a:r>
                        <a:rPr lang="en-US" altLang="zh-CN" sz="1600" b="1"/>
                        <a:t>pp</a:t>
                      </a:r>
                      <a:r>
                        <a:rPr lang="zh-CN" altLang="en-US" sz="1600" b="1"/>
                        <a:t>家长版</a:t>
                      </a:r>
                      <a:endParaRPr lang="zh-CN" altLang="en-US" sz="1600" b="1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>
                          <a:sym typeface="+mn-ea"/>
                        </a:rPr>
                        <a:t>家长</a:t>
                      </a:r>
                      <a:endParaRPr lang="zh-CN" altLang="en-US" sz="1600">
                        <a:sym typeface="+mn-ea"/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/>
                        <a:t>查看学生考勤；</a:t>
                      </a:r>
                      <a:endParaRPr lang="zh-CN" altLang="en-US" sz="1600"/>
                    </a:p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/>
                        <a:t>请假申请</a:t>
                      </a:r>
                      <a:endParaRPr lang="zh-CN" altLang="en-US" sz="16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endParaRPr lang="zh-CN" altLang="en-US" sz="1600"/>
                    </a:p>
                  </a:txBody>
                  <a:tcPr anchor="ctr" anchorCtr="0"/>
                </a:tc>
              </a:tr>
              <a:tr h="647700"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 b="1">
                          <a:solidFill>
                            <a:schemeClr val="tx1"/>
                          </a:solidFill>
                        </a:rPr>
                        <a:t>宿舍考勤</a:t>
                      </a:r>
                      <a:endParaRPr lang="zh-CN" altLang="en-US" sz="1600" b="1">
                        <a:solidFill>
                          <a:schemeClr val="tx1"/>
                        </a:solidFill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 b="1">
                          <a:solidFill>
                            <a:schemeClr val="tx1"/>
                          </a:solidFill>
                        </a:rPr>
                        <a:t>爱上学</a:t>
                      </a:r>
                      <a:r>
                        <a:rPr lang="en-US" altLang="zh-CN" sz="1600" b="1">
                          <a:solidFill>
                            <a:schemeClr val="tx1"/>
                          </a:solidFill>
                        </a:rPr>
                        <a:t>·</a:t>
                      </a:r>
                      <a:r>
                        <a:rPr lang="zh-CN" altLang="en-US" sz="1600" b="1">
                          <a:solidFill>
                            <a:schemeClr val="tx1"/>
                          </a:solidFill>
                        </a:rPr>
                        <a:t>校园管理平台（校级账号）</a:t>
                      </a:r>
                      <a:endParaRPr lang="zh-CN" altLang="en-US" sz="1600" b="1">
                        <a:solidFill>
                          <a:schemeClr val="tx1"/>
                        </a:solidFill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/>
                        <a:t>校领导、年级主任、</a:t>
                      </a:r>
                      <a:endParaRPr lang="zh-CN" altLang="en-US" sz="1600"/>
                    </a:p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/>
                        <a:t>宿舍管理员</a:t>
                      </a:r>
                      <a:endParaRPr lang="zh-CN" altLang="en-US" sz="16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>
                          <a:sym typeface="+mn-ea"/>
                        </a:rPr>
                        <a:t>宿舍考勤</a:t>
                      </a:r>
                      <a:r>
                        <a:rPr lang="zh-CN" altLang="en-US" sz="1600"/>
                        <a:t>设置；考勤统计</a:t>
                      </a:r>
                      <a:endParaRPr lang="zh-CN" altLang="en-US" sz="16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endParaRPr lang="zh-CN" sz="1600"/>
                    </a:p>
                  </a:txBody>
                  <a:tcPr anchor="ctr" anchorCtr="0"/>
                </a:tc>
              </a:tr>
              <a:tr h="647700"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 b="1">
                          <a:solidFill>
                            <a:schemeClr val="tx1"/>
                          </a:solidFill>
                        </a:rPr>
                        <a:t>教师考勤</a:t>
                      </a:r>
                      <a:endParaRPr lang="zh-CN" altLang="en-US" sz="1600" b="1">
                        <a:solidFill>
                          <a:schemeClr val="tx1"/>
                        </a:solidFill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 b="1">
                          <a:solidFill>
                            <a:schemeClr val="tx1"/>
                          </a:solidFill>
                          <a:sym typeface="+mn-ea"/>
                        </a:rPr>
                        <a:t>爱上学</a:t>
                      </a:r>
                      <a:r>
                        <a:rPr lang="en-US" altLang="zh-CN" sz="1600" b="1">
                          <a:solidFill>
                            <a:schemeClr val="tx1"/>
                          </a:solidFill>
                          <a:sym typeface="+mn-ea"/>
                        </a:rPr>
                        <a:t>·</a:t>
                      </a:r>
                      <a:r>
                        <a:rPr lang="zh-CN" altLang="en-US" sz="1600" b="1">
                          <a:solidFill>
                            <a:schemeClr val="tx1"/>
                          </a:solidFill>
                          <a:sym typeface="+mn-ea"/>
                        </a:rPr>
                        <a:t>校园管理平台</a:t>
                      </a:r>
                      <a:endParaRPr lang="en-US" altLang="zh-CN" sz="1600" b="1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>
                          <a:sym typeface="+mn-ea"/>
                        </a:rPr>
                        <a:t>校领导</a:t>
                      </a:r>
                      <a:endParaRPr lang="zh-CN" altLang="en-US" sz="1600">
                        <a:sym typeface="+mn-ea"/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/>
                        <a:t>教师考勤设置；考勤统计</a:t>
                      </a:r>
                      <a:endParaRPr lang="zh-CN" altLang="en-US" sz="16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endParaRPr lang="zh-CN" altLang="en-US" sz="1600"/>
                    </a:p>
                  </a:txBody>
                  <a:tcPr anchor="ctr" anchorCtr="0"/>
                </a:tc>
              </a:tr>
              <a:tr h="647700"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 b="1">
                          <a:solidFill>
                            <a:schemeClr val="tx1"/>
                          </a:solidFill>
                        </a:rPr>
                        <a:t>闸机考勤</a:t>
                      </a:r>
                      <a:endParaRPr lang="zh-CN" altLang="en-US" sz="1600" b="1">
                        <a:solidFill>
                          <a:schemeClr val="tx1"/>
                        </a:solidFill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 b="1">
                          <a:solidFill>
                            <a:schemeClr val="tx1"/>
                          </a:solidFill>
                          <a:sym typeface="+mn-ea"/>
                        </a:rPr>
                        <a:t>爱上学</a:t>
                      </a:r>
                      <a:r>
                        <a:rPr lang="en-US" altLang="zh-CN" sz="1600" b="1">
                          <a:solidFill>
                            <a:schemeClr val="tx1"/>
                          </a:solidFill>
                          <a:sym typeface="+mn-ea"/>
                        </a:rPr>
                        <a:t>·</a:t>
                      </a:r>
                      <a:r>
                        <a:rPr lang="zh-CN" altLang="en-US" sz="1600" b="1">
                          <a:solidFill>
                            <a:schemeClr val="tx1"/>
                          </a:solidFill>
                          <a:sym typeface="+mn-ea"/>
                        </a:rPr>
                        <a:t>校园管理平台</a:t>
                      </a:r>
                      <a:endParaRPr lang="en-US" altLang="zh-CN" sz="1600" b="1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>
                          <a:sym typeface="+mn-ea"/>
                        </a:rPr>
                        <a:t>校领导、年级主任</a:t>
                      </a:r>
                      <a:endParaRPr lang="zh-CN" altLang="en-US" sz="1600">
                        <a:sym typeface="+mn-ea"/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/>
                        <a:t>闸机考勤设置</a:t>
                      </a:r>
                      <a:endParaRPr lang="zh-CN" altLang="en-US" sz="16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endParaRPr lang="zh-CN" altLang="en-US" sz="1600"/>
                    </a:p>
                  </a:txBody>
                  <a:tcPr anchor="ctr" anchorCtr="0"/>
                </a:tc>
              </a:tr>
              <a:tr h="647700"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 b="1">
                          <a:solidFill>
                            <a:schemeClr val="tx1"/>
                          </a:solidFill>
                        </a:rPr>
                        <a:t>室内考勤</a:t>
                      </a:r>
                      <a:endParaRPr lang="zh-CN" altLang="en-US" sz="1600" b="1">
                        <a:solidFill>
                          <a:schemeClr val="tx1"/>
                        </a:solidFill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 b="1">
                          <a:solidFill>
                            <a:schemeClr val="tx1"/>
                          </a:solidFill>
                          <a:sym typeface="+mn-ea"/>
                        </a:rPr>
                        <a:t>爱上学</a:t>
                      </a:r>
                      <a:r>
                        <a:rPr lang="en-US" altLang="zh-CN" sz="1600" b="1">
                          <a:solidFill>
                            <a:schemeClr val="tx1"/>
                          </a:solidFill>
                          <a:sym typeface="+mn-ea"/>
                        </a:rPr>
                        <a:t>·</a:t>
                      </a:r>
                      <a:r>
                        <a:rPr lang="zh-CN" altLang="en-US" sz="1600" b="1">
                          <a:solidFill>
                            <a:schemeClr val="tx1"/>
                          </a:solidFill>
                          <a:sym typeface="+mn-ea"/>
                        </a:rPr>
                        <a:t>校园管理平台</a:t>
                      </a:r>
                      <a:endParaRPr lang="en-US" altLang="zh-CN" sz="1600" b="1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>
                          <a:sym typeface="+mn-ea"/>
                        </a:rPr>
                        <a:t>校领导、年级主任</a:t>
                      </a:r>
                      <a:endParaRPr lang="zh-CN" altLang="en-US" sz="1600">
                        <a:sym typeface="+mn-ea"/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/>
                        <a:t>室内考勤设置；考勤统计</a:t>
                      </a:r>
                      <a:endParaRPr lang="zh-CN" altLang="en-US" sz="16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en-US" altLang="zh-CN" sz="1600"/>
                        <a:t>*</a:t>
                      </a:r>
                      <a:r>
                        <a:rPr lang="zh-CN" altLang="en-US" sz="1600"/>
                        <a:t>班牌</a:t>
                      </a:r>
                      <a:r>
                        <a:rPr lang="en-US" altLang="zh-CN" sz="1600"/>
                        <a:t>*</a:t>
                      </a:r>
                      <a:endParaRPr lang="en-US" altLang="zh-CN" sz="1600"/>
                    </a:p>
                  </a:txBody>
                  <a:tcPr anchor="ctr" anchorCtr="0"/>
                </a:tc>
              </a:tr>
            </a:tbl>
          </a:graphicData>
        </a:graphic>
      </p:graphicFrame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fade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7"/>
          <p:cNvSpPr/>
          <p:nvPr>
            <p:custDataLst>
              <p:tags r:id="rId1"/>
            </p:custDataLst>
          </p:nvPr>
        </p:nvSpPr>
        <p:spPr>
          <a:xfrm>
            <a:off x="153035" y="128270"/>
            <a:ext cx="2085975" cy="553720"/>
          </a:xfrm>
          <a:prstGeom prst="rect">
            <a:avLst/>
          </a:prstGeom>
        </p:spPr>
        <p:txBody>
          <a:bodyPr vert="horz" lIns="91440" tIns="46800" rIns="91440" bIns="46800" rtlCol="0" anchor="ctr">
            <a:normAutofit lnSpcReduction="10000"/>
          </a:bodyPr>
          <a:lstStyle/>
          <a:p>
            <a:pPr lvl="0" algn="ctr">
              <a:lnSpc>
                <a:spcPct val="130000"/>
              </a:lnSpc>
              <a:spcBef>
                <a:spcPct val="0"/>
              </a:spcBef>
              <a:defRPr/>
            </a:pPr>
            <a:r>
              <a:rPr lang="en-US" altLang="zh-CN" sz="2400" b="1" spc="-150" noProof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  <a:sym typeface="+mn-lt"/>
              </a:rPr>
              <a:t>2</a:t>
            </a:r>
            <a:r>
              <a:rPr lang="zh-CN" altLang="en-US" sz="2400" b="1" spc="-150" noProof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  <a:sym typeface="+mn-lt"/>
              </a:rPr>
              <a:t>、流程节点</a:t>
            </a:r>
            <a:endParaRPr lang="zh-CN" altLang="en-US" sz="2400" b="1" spc="-150" noProof="1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+mj-ea"/>
              <a:cs typeface="+mj-cs"/>
              <a:sym typeface="+mn-lt"/>
            </a:endParaRPr>
          </a:p>
        </p:txBody>
      </p:sp>
      <p:graphicFrame>
        <p:nvGraphicFramePr>
          <p:cNvPr id="2" name="表格 1"/>
          <p:cNvGraphicFramePr/>
          <p:nvPr/>
        </p:nvGraphicFramePr>
        <p:xfrm>
          <a:off x="289560" y="1407160"/>
          <a:ext cx="11613515" cy="46710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5245"/>
                <a:gridCol w="2931160"/>
                <a:gridCol w="3965575"/>
                <a:gridCol w="2121535"/>
              </a:tblGrid>
              <a:tr h="374015">
                <a:tc>
                  <a:txBody>
                    <a:bodyPr/>
                    <a:p>
                      <a:pPr 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/>
                        <a:t>节点</a:t>
                      </a: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/>
                        <a:t>需要资料</a:t>
                      </a: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/>
                        <a:t>操作步骤</a:t>
                      </a: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/>
                        <a:t>注意事项</a:t>
                      </a:r>
                      <a:endParaRPr lang="zh-CN" altLang="en-US"/>
                    </a:p>
                  </a:txBody>
                  <a:tcPr anchor="ctr" anchorCtr="0"/>
                </a:tc>
              </a:tr>
              <a:tr h="1062990">
                <a:tc>
                  <a:txBody>
                    <a:bodyPr/>
                    <a:p>
                      <a:pPr algn="ctr">
                        <a:lnSpc>
                          <a:spcPct val="90000"/>
                        </a:lnSpc>
                        <a:buNone/>
                      </a:pPr>
                      <a:r>
                        <a:rPr lang="en-US" altLang="zh-CN" sz="1800" b="1"/>
                        <a:t>1.</a:t>
                      </a:r>
                      <a:r>
                        <a:rPr lang="zh-CN" altLang="en-US" sz="1800" b="1"/>
                        <a:t>基础数据导入</a:t>
                      </a:r>
                      <a:endParaRPr lang="zh-CN" altLang="en-US" sz="1800" b="1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800"/>
                        <a:t>班级资料、学生资料、</a:t>
                      </a:r>
                      <a:endParaRPr lang="zh-CN" altLang="en-US" sz="1800"/>
                    </a:p>
                    <a:p>
                      <a:pPr 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800"/>
                        <a:t>教师资料</a:t>
                      </a:r>
                      <a:endParaRPr lang="zh-CN" altLang="en-US" sz="18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800"/>
                        <a:t>教师、班级、学生管理</a:t>
                      </a:r>
                      <a:r>
                        <a:rPr lang="en-US" altLang="zh-CN" sz="1800"/>
                        <a:t>→</a:t>
                      </a:r>
                      <a:r>
                        <a:rPr lang="zh-CN" altLang="en-US" sz="1800"/>
                        <a:t>导入</a:t>
                      </a:r>
                      <a:endParaRPr lang="zh-CN" altLang="en-US" sz="18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lnSpc>
                          <a:spcPct val="90000"/>
                        </a:lnSpc>
                        <a:buNone/>
                      </a:pPr>
                      <a:r>
                        <a:rPr lang="zh-CN" sz="1800"/>
                        <a:t>有住校生需区分</a:t>
                      </a:r>
                      <a:endParaRPr lang="zh-CN" sz="1800"/>
                    </a:p>
                  </a:txBody>
                  <a:tcPr anchor="ctr" anchorCtr="0"/>
                </a:tc>
              </a:tr>
              <a:tr h="1034415">
                <a:tc>
                  <a:txBody>
                    <a:bodyPr/>
                    <a:p>
                      <a:pPr algn="ctr">
                        <a:lnSpc>
                          <a:spcPct val="90000"/>
                        </a:lnSpc>
                        <a:buNone/>
                      </a:pPr>
                      <a:r>
                        <a:rPr lang="en-US" altLang="zh-CN" sz="1800" b="1"/>
                        <a:t>2.</a:t>
                      </a:r>
                      <a:r>
                        <a:rPr lang="zh-CN" altLang="en-US" sz="1800" b="1"/>
                        <a:t>考勤设置</a:t>
                      </a:r>
                      <a:endParaRPr lang="zh-CN" altLang="en-US" sz="1800" b="1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800"/>
                        <a:t>范围、类型、时间节点、</a:t>
                      </a:r>
                      <a:endParaRPr lang="zh-CN" altLang="en-US" sz="1800"/>
                    </a:p>
                    <a:p>
                      <a:pPr 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800"/>
                        <a:t>时间计划</a:t>
                      </a:r>
                      <a:endParaRPr lang="zh-CN" altLang="en-US" sz="18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lnSpc>
                          <a:spcPct val="9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zh-CN" altLang="en-US" sz="1800"/>
                        <a:t>校门考勤</a:t>
                      </a:r>
                      <a:r>
                        <a:rPr lang="en-US" altLang="zh-CN" sz="1800"/>
                        <a:t>→</a:t>
                      </a:r>
                      <a:r>
                        <a:rPr lang="zh-CN" altLang="en-US" sz="1800"/>
                        <a:t>周计划</a:t>
                      </a:r>
                      <a:r>
                        <a:rPr lang="en-US" altLang="zh-CN" sz="1800"/>
                        <a:t>→</a:t>
                      </a:r>
                      <a:r>
                        <a:rPr lang="zh-CN" altLang="en-US" sz="1800"/>
                        <a:t>添加新计划</a:t>
                      </a:r>
                      <a:endParaRPr lang="zh-CN" altLang="en-US" sz="1800"/>
                    </a:p>
                    <a:p>
                      <a:pPr algn="ctr">
                        <a:lnSpc>
                          <a:spcPct val="9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zh-CN" sz="1800"/>
                        <a:t>→</a:t>
                      </a:r>
                      <a:r>
                        <a:rPr lang="zh-CN" altLang="en-US" sz="1800"/>
                        <a:t>信息填写</a:t>
                      </a:r>
                      <a:r>
                        <a:rPr lang="en-US" altLang="zh-CN" sz="1800"/>
                        <a:t>→</a:t>
                      </a:r>
                      <a:r>
                        <a:rPr lang="zh-CN" altLang="en-US" sz="1800"/>
                        <a:t>保存</a:t>
                      </a:r>
                      <a:endParaRPr lang="zh-CN" altLang="en-US" sz="18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800"/>
                        <a:t>宿舍考勤需添加学生住宿信息；</a:t>
                      </a:r>
                      <a:endParaRPr lang="zh-CN" altLang="en-US" sz="1800"/>
                    </a:p>
                    <a:p>
                      <a:pPr 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800"/>
                        <a:t>特殊日期（节假日）</a:t>
                      </a:r>
                      <a:endParaRPr lang="zh-CN" altLang="en-US" sz="1800"/>
                    </a:p>
                  </a:txBody>
                  <a:tcPr anchor="ctr" anchorCtr="0"/>
                </a:tc>
              </a:tr>
              <a:tr h="1099820">
                <a:tc>
                  <a:txBody>
                    <a:bodyPr/>
                    <a:p>
                      <a:pPr algn="ctr">
                        <a:lnSpc>
                          <a:spcPct val="90000"/>
                        </a:lnSpc>
                        <a:buNone/>
                      </a:pPr>
                      <a:r>
                        <a:rPr lang="en-US" altLang="zh-CN" sz="1800" b="1"/>
                        <a:t>3.</a:t>
                      </a:r>
                      <a:r>
                        <a:rPr lang="zh-CN" altLang="en-US" sz="1800" b="1"/>
                        <a:t>考勤统计</a:t>
                      </a:r>
                      <a:endParaRPr lang="zh-CN" altLang="en-US" sz="1800" b="1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lnSpc>
                          <a:spcPct val="90000"/>
                        </a:lnSpc>
                        <a:buNone/>
                      </a:pPr>
                      <a:r>
                        <a:rPr lang="en-US" altLang="zh-CN" sz="1800"/>
                        <a:t>--</a:t>
                      </a:r>
                      <a:endParaRPr lang="en-US" altLang="zh-CN" sz="18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800"/>
                        <a:t>校门考勤</a:t>
                      </a:r>
                      <a:r>
                        <a:rPr lang="en-US" altLang="zh-CN" sz="1800"/>
                        <a:t>→</a:t>
                      </a:r>
                      <a:r>
                        <a:rPr lang="zh-CN" altLang="en-US" sz="1800"/>
                        <a:t>考勤统计</a:t>
                      </a:r>
                      <a:endParaRPr lang="zh-CN" altLang="en-US" sz="18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lnSpc>
                          <a:spcPct val="90000"/>
                        </a:lnSpc>
                        <a:buNone/>
                      </a:pPr>
                      <a:r>
                        <a:rPr lang="en-US" altLang="zh-CN" sz="1800"/>
                        <a:t>--</a:t>
                      </a:r>
                      <a:endParaRPr lang="en-US" altLang="zh-CN" sz="1800"/>
                    </a:p>
                  </a:txBody>
                  <a:tcPr anchor="ctr" anchorCtr="0"/>
                </a:tc>
              </a:tr>
              <a:tr h="1099820">
                <a:tc>
                  <a:txBody>
                    <a:bodyPr/>
                    <a:p>
                      <a:pPr algn="ctr">
                        <a:lnSpc>
                          <a:spcPct val="90000"/>
                        </a:lnSpc>
                        <a:buNone/>
                      </a:pPr>
                      <a:r>
                        <a:rPr lang="en-US" altLang="zh-CN" sz="1800" b="1"/>
                        <a:t>4.</a:t>
                      </a:r>
                      <a:r>
                        <a:rPr lang="zh-CN" altLang="en-US" sz="1800" b="1"/>
                        <a:t>请假</a:t>
                      </a:r>
                      <a:endParaRPr lang="zh-CN" altLang="en-US" sz="1800" b="1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lnSpc>
                          <a:spcPct val="90000"/>
                        </a:lnSpc>
                        <a:buNone/>
                      </a:pPr>
                      <a:r>
                        <a:rPr lang="en-US" altLang="zh-CN" sz="1800"/>
                        <a:t>--</a:t>
                      </a:r>
                      <a:endParaRPr lang="en-US" altLang="zh-CN" sz="18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800"/>
                        <a:t>家长端发起申请</a:t>
                      </a:r>
                      <a:r>
                        <a:rPr lang="en-US" altLang="zh-CN" sz="1800"/>
                        <a:t>→</a:t>
                      </a:r>
                      <a:r>
                        <a:rPr lang="zh-CN" altLang="en-US" sz="1800"/>
                        <a:t>教师端审批</a:t>
                      </a:r>
                      <a:endParaRPr lang="zh-CN" altLang="en-US" sz="18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lnSpc>
                          <a:spcPct val="90000"/>
                        </a:lnSpc>
                        <a:buNone/>
                      </a:pPr>
                      <a:r>
                        <a:rPr lang="en-US" altLang="zh-CN" sz="1800"/>
                        <a:t>--</a:t>
                      </a:r>
                      <a:endParaRPr lang="en-US" altLang="zh-CN" sz="1800"/>
                    </a:p>
                  </a:txBody>
                  <a:tcPr anchor="ctr" anchorCtr="0"/>
                </a:tc>
              </a:tr>
            </a:tbl>
          </a:graphicData>
        </a:graphic>
      </p:graphicFrame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fade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/>
      <p:graphicFrame>
        <p:nvGraphicFramePr>
          <p:cNvPr id="6" name="对象 5"/>
          <p:cNvGraphicFramePr/>
          <p:nvPr/>
        </p:nvGraphicFramePr>
        <p:xfrm>
          <a:off x="6031865" y="3338195"/>
          <a:ext cx="127635" cy="1816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" name="" r:id="rId1" imgW="3657600" imgH="5467985" progId="Photoshop.Image.13">
                  <p:embed/>
                </p:oleObj>
              </mc:Choice>
              <mc:Fallback>
                <p:oleObj name="" r:id="rId1" imgW="3657600" imgH="5467985" progId="Photoshop.Image.13">
                  <p:embed/>
                  <p:pic>
                    <p:nvPicPr>
                      <p:cNvPr id="0" name="图片 6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6031865" y="3338195"/>
                        <a:ext cx="127635" cy="1816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" name="图片 11" descr="jj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3880" y="3899535"/>
            <a:ext cx="325755" cy="32575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rcRect b="2006"/>
          <a:stretch>
            <a:fillRect/>
          </a:stretch>
        </p:blipFill>
        <p:spPr>
          <a:xfrm>
            <a:off x="391795" y="960120"/>
            <a:ext cx="11013382" cy="5040000"/>
          </a:xfrm>
          <a:prstGeom prst="rect">
            <a:avLst/>
          </a:prstGeom>
          <a:solidFill>
            <a:schemeClr val="tx2">
              <a:lumMod val="90000"/>
              <a:alpha val="0"/>
            </a:schemeClr>
          </a:solidFill>
          <a:ln w="12700" cmpd="sng">
            <a:solidFill>
              <a:schemeClr val="accent1">
                <a:shade val="50000"/>
              </a:schemeClr>
            </a:solidFill>
            <a:prstDash val="solid"/>
          </a:ln>
        </p:spPr>
      </p:pic>
      <p:sp>
        <p:nvSpPr>
          <p:cNvPr id="31" name="Rectangle 7"/>
          <p:cNvSpPr/>
          <p:nvPr>
            <p:custDataLst>
              <p:tags r:id="rId5"/>
            </p:custDataLst>
          </p:nvPr>
        </p:nvSpPr>
        <p:spPr>
          <a:xfrm>
            <a:off x="153035" y="128270"/>
            <a:ext cx="2085975" cy="553720"/>
          </a:xfrm>
          <a:prstGeom prst="rect">
            <a:avLst/>
          </a:prstGeom>
        </p:spPr>
        <p:txBody>
          <a:bodyPr vert="horz" lIns="91440" tIns="46800" rIns="91440" bIns="46800" rtlCol="0" anchor="ctr">
            <a:normAutofit lnSpcReduction="10000"/>
          </a:bodyPr>
          <a:p>
            <a:pPr lvl="0" algn="ctr">
              <a:lnSpc>
                <a:spcPct val="130000"/>
              </a:lnSpc>
              <a:spcBef>
                <a:spcPct val="0"/>
              </a:spcBef>
              <a:defRPr/>
            </a:pPr>
            <a:r>
              <a:rPr lang="en-US" altLang="zh-CN" sz="2400" b="1" spc="-150" noProof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  <a:sym typeface="+mn-lt"/>
              </a:rPr>
              <a:t>3</a:t>
            </a:r>
            <a:r>
              <a:rPr lang="zh-CN" altLang="en-US" sz="2400" b="1" spc="-150" noProof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  <a:sym typeface="+mn-lt"/>
              </a:rPr>
              <a:t>、操作介绍</a:t>
            </a:r>
            <a:endParaRPr lang="zh-CN" altLang="en-US" sz="2400" b="1" spc="-150" noProof="1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+mj-ea"/>
              <a:cs typeface="+mj-cs"/>
              <a:sym typeface="+mn-lt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8190" y="1106170"/>
            <a:ext cx="9779603" cy="5040000"/>
          </a:xfrm>
          <a:prstGeom prst="rect">
            <a:avLst/>
          </a:prstGeom>
          <a:ln w="12700" cmpd="sng">
            <a:solidFill>
              <a:schemeClr val="accent1">
                <a:shade val="50000"/>
              </a:schemeClr>
            </a:solidFill>
            <a:prstDash val="solid"/>
          </a:ln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38250" y="1341755"/>
            <a:ext cx="9714783" cy="5040000"/>
          </a:xfrm>
          <a:prstGeom prst="rect">
            <a:avLst/>
          </a:prstGeom>
          <a:ln w="12700" cmpd="sng">
            <a:solidFill>
              <a:schemeClr val="accent1">
                <a:shade val="50000"/>
              </a:schemeClr>
            </a:solidFill>
            <a:prstDash val="solid"/>
          </a:ln>
        </p:spPr>
      </p:pic>
    </p:spTree>
    <p:custDataLst>
      <p:tags r:id="rId8"/>
    </p:custData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88645" y="908685"/>
            <a:ext cx="11015425" cy="5040000"/>
          </a:xfrm>
          <a:prstGeom prst="rect">
            <a:avLst/>
          </a:prstGeom>
          <a:ln w="12700" cmpd="sng">
            <a:solidFill>
              <a:schemeClr val="accent1">
                <a:shade val="50000"/>
              </a:schemeClr>
            </a:solidFill>
            <a:prstDash val="solid"/>
          </a:ln>
        </p:spPr>
      </p:pic>
      <p:sp>
        <p:nvSpPr>
          <p:cNvPr id="31" name="Rectangle 7"/>
          <p:cNvSpPr/>
          <p:nvPr>
            <p:custDataLst>
              <p:tags r:id="rId2"/>
            </p:custDataLst>
          </p:nvPr>
        </p:nvSpPr>
        <p:spPr>
          <a:xfrm>
            <a:off x="153035" y="128270"/>
            <a:ext cx="2085975" cy="553720"/>
          </a:xfrm>
          <a:prstGeom prst="rect">
            <a:avLst/>
          </a:prstGeom>
        </p:spPr>
        <p:txBody>
          <a:bodyPr vert="horz" lIns="91440" tIns="46800" rIns="91440" bIns="46800" rtlCol="0" anchor="ctr">
            <a:normAutofit lnSpcReduction="10000"/>
          </a:bodyPr>
          <a:p>
            <a:pPr lvl="0" algn="ctr">
              <a:lnSpc>
                <a:spcPct val="130000"/>
              </a:lnSpc>
              <a:spcBef>
                <a:spcPct val="0"/>
              </a:spcBef>
              <a:defRPr/>
            </a:pPr>
            <a:r>
              <a:rPr lang="en-US" altLang="zh-CN" sz="2400" b="1" spc="-150" noProof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  <a:sym typeface="+mn-lt"/>
              </a:rPr>
              <a:t>3</a:t>
            </a:r>
            <a:r>
              <a:rPr lang="zh-CN" altLang="en-US" sz="2400" b="1" spc="-150" noProof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  <a:sym typeface="+mn-lt"/>
              </a:rPr>
              <a:t>、操作介绍</a:t>
            </a:r>
            <a:endParaRPr lang="zh-CN" altLang="en-US" sz="2400" b="1" spc="-150" noProof="1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+mj-ea"/>
              <a:cs typeface="+mj-cs"/>
              <a:sym typeface="+mn-lt"/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/>
      <p:graphicFrame>
        <p:nvGraphicFramePr>
          <p:cNvPr id="6" name="对象 5"/>
          <p:cNvGraphicFramePr/>
          <p:nvPr/>
        </p:nvGraphicFramePr>
        <p:xfrm>
          <a:off x="6031865" y="3338195"/>
          <a:ext cx="127635" cy="1816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" name="" r:id="rId1" imgW="3657600" imgH="5467985" progId="Photoshop.Image.13">
                  <p:embed/>
                </p:oleObj>
              </mc:Choice>
              <mc:Fallback>
                <p:oleObj name="" r:id="rId1" imgW="3657600" imgH="5467985" progId="Photoshop.Image.13">
                  <p:embed/>
                  <p:pic>
                    <p:nvPicPr>
                      <p:cNvPr id="0" name="图片 6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6031865" y="3338195"/>
                        <a:ext cx="127635" cy="1816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" name="Rectangle 7"/>
          <p:cNvSpPr/>
          <p:nvPr>
            <p:custDataLst>
              <p:tags r:id="rId3"/>
            </p:custDataLst>
          </p:nvPr>
        </p:nvSpPr>
        <p:spPr>
          <a:xfrm>
            <a:off x="153035" y="128270"/>
            <a:ext cx="2085975" cy="553720"/>
          </a:xfrm>
          <a:prstGeom prst="rect">
            <a:avLst/>
          </a:prstGeom>
        </p:spPr>
        <p:txBody>
          <a:bodyPr vert="horz" lIns="91440" tIns="46800" rIns="91440" bIns="46800" rtlCol="0" anchor="ctr">
            <a:normAutofit lnSpcReduction="10000"/>
          </a:bodyPr>
          <a:p>
            <a:pPr lvl="0" algn="ctr">
              <a:lnSpc>
                <a:spcPct val="130000"/>
              </a:lnSpc>
              <a:spcBef>
                <a:spcPct val="0"/>
              </a:spcBef>
              <a:defRPr/>
            </a:pPr>
            <a:r>
              <a:rPr lang="en-US" altLang="zh-CN" sz="2400" b="1" spc="-150" noProof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  <a:sym typeface="+mn-lt"/>
              </a:rPr>
              <a:t>3</a:t>
            </a:r>
            <a:r>
              <a:rPr lang="zh-CN" altLang="en-US" sz="2400" b="1" spc="-150" noProof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  <a:sym typeface="+mn-lt"/>
              </a:rPr>
              <a:t>、操作介绍</a:t>
            </a:r>
            <a:endParaRPr lang="zh-CN" altLang="en-US" sz="2400" b="1" spc="-150" noProof="1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+mj-ea"/>
              <a:cs typeface="+mj-cs"/>
              <a:sym typeface="+mn-lt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3865" y="909320"/>
            <a:ext cx="11015425" cy="5040000"/>
          </a:xfrm>
          <a:prstGeom prst="rect">
            <a:avLst/>
          </a:prstGeom>
          <a:ln w="12700" cmpd="sng">
            <a:solidFill>
              <a:schemeClr val="accent1">
                <a:shade val="50000"/>
              </a:schemeClr>
            </a:solidFill>
            <a:prstDash val="solid"/>
          </a:ln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0250" y="1158875"/>
            <a:ext cx="11015425" cy="5040000"/>
          </a:xfrm>
          <a:prstGeom prst="rect">
            <a:avLst/>
          </a:prstGeom>
          <a:ln w="12700" cmpd="sng">
            <a:solidFill>
              <a:schemeClr val="accent1">
                <a:shade val="50000"/>
              </a:schemeClr>
            </a:solidFill>
            <a:prstDash val="solid"/>
          </a:ln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1555" y="1346200"/>
            <a:ext cx="11015425" cy="5040000"/>
          </a:xfrm>
          <a:prstGeom prst="rect">
            <a:avLst/>
          </a:prstGeom>
          <a:ln w="12700" cmpd="sng">
            <a:solidFill>
              <a:schemeClr val="accent1">
                <a:shade val="50000"/>
              </a:schemeClr>
            </a:solidFill>
            <a:prstDash val="solid"/>
          </a:ln>
        </p:spPr>
      </p:pic>
    </p:spTree>
    <p:custDataLst>
      <p:tags r:id="rId7"/>
    </p:custData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1" name="Rectangle 7"/>
          <p:cNvSpPr/>
          <p:nvPr>
            <p:custDataLst>
              <p:tags r:id="rId1"/>
            </p:custDataLst>
          </p:nvPr>
        </p:nvSpPr>
        <p:spPr>
          <a:xfrm>
            <a:off x="153035" y="128270"/>
            <a:ext cx="2085975" cy="553720"/>
          </a:xfrm>
          <a:prstGeom prst="rect">
            <a:avLst/>
          </a:prstGeom>
        </p:spPr>
        <p:txBody>
          <a:bodyPr vert="horz" lIns="91440" tIns="46800" rIns="91440" bIns="46800" rtlCol="0" anchor="ctr">
            <a:normAutofit lnSpcReduction="10000"/>
          </a:bodyPr>
          <a:p>
            <a:pPr lvl="0" algn="ctr">
              <a:lnSpc>
                <a:spcPct val="130000"/>
              </a:lnSpc>
              <a:spcBef>
                <a:spcPct val="0"/>
              </a:spcBef>
              <a:defRPr/>
            </a:pPr>
            <a:r>
              <a:rPr lang="en-US" altLang="zh-CN" sz="2400" b="1" spc="-150" noProof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  <a:sym typeface="+mn-lt"/>
              </a:rPr>
              <a:t>3</a:t>
            </a:r>
            <a:r>
              <a:rPr lang="zh-CN" altLang="en-US" sz="2400" b="1" spc="-150" noProof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  <a:sym typeface="+mn-lt"/>
              </a:rPr>
              <a:t>、操作介绍</a:t>
            </a:r>
            <a:endParaRPr lang="zh-CN" altLang="en-US" sz="2400" b="1" spc="-150" noProof="1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+mj-ea"/>
              <a:cs typeface="+mj-cs"/>
              <a:sym typeface="+mn-lt"/>
            </a:endParaRPr>
          </a:p>
        </p:txBody>
      </p:sp>
      <p:pic>
        <p:nvPicPr>
          <p:cNvPr id="2" name="图片 1" descr="微信图片_201811161545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810" y="1448435"/>
            <a:ext cx="2230075" cy="3960000"/>
          </a:xfrm>
          <a:prstGeom prst="rect">
            <a:avLst/>
          </a:prstGeom>
          <a:ln w="12700" cmpd="sng">
            <a:solidFill>
              <a:schemeClr val="accent1">
                <a:shade val="50000"/>
              </a:schemeClr>
            </a:solidFill>
            <a:prstDash val="solid"/>
          </a:ln>
        </p:spPr>
      </p:pic>
      <p:pic>
        <p:nvPicPr>
          <p:cNvPr id="4" name="图片 3" descr="微信图片_2018111615453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69945" y="1448435"/>
            <a:ext cx="2230649" cy="3960000"/>
          </a:xfrm>
          <a:prstGeom prst="rect">
            <a:avLst/>
          </a:prstGeom>
          <a:ln w="12700" cmpd="sng">
            <a:solidFill>
              <a:schemeClr val="accent1">
                <a:shade val="50000"/>
              </a:schemeClr>
            </a:solidFill>
            <a:prstDash val="solid"/>
          </a:ln>
        </p:spPr>
      </p:pic>
      <p:sp>
        <p:nvSpPr>
          <p:cNvPr id="9" name="右箭头 8"/>
          <p:cNvSpPr/>
          <p:nvPr/>
        </p:nvSpPr>
        <p:spPr>
          <a:xfrm>
            <a:off x="2701290" y="3323590"/>
            <a:ext cx="344805" cy="210185"/>
          </a:xfrm>
          <a:prstGeom prst="rightArrow">
            <a:avLst/>
          </a:prstGeom>
          <a:noFill/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0" name="图片 9" descr="微信图片_2018111615453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70650" y="1449070"/>
            <a:ext cx="2230893" cy="3960000"/>
          </a:xfrm>
          <a:prstGeom prst="rect">
            <a:avLst/>
          </a:prstGeom>
          <a:ln w="12700" cmpd="sng">
            <a:solidFill>
              <a:schemeClr val="accent1">
                <a:shade val="50000"/>
              </a:schemeClr>
            </a:solidFill>
            <a:prstDash val="solid"/>
          </a:ln>
        </p:spPr>
      </p:pic>
      <p:pic>
        <p:nvPicPr>
          <p:cNvPr id="11" name="图片 10" descr="微信图片_2018111615454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75165" y="1448435"/>
            <a:ext cx="2230981" cy="3960000"/>
          </a:xfrm>
          <a:prstGeom prst="rect">
            <a:avLst/>
          </a:prstGeom>
          <a:ln w="12700" cmpd="sng">
            <a:solidFill>
              <a:schemeClr val="accent1">
                <a:shade val="50000"/>
              </a:schemeClr>
            </a:solidFill>
            <a:prstDash val="solid"/>
          </a:ln>
        </p:spPr>
      </p:pic>
      <p:sp>
        <p:nvSpPr>
          <p:cNvPr id="13" name="右箭头 12"/>
          <p:cNvSpPr/>
          <p:nvPr/>
        </p:nvSpPr>
        <p:spPr>
          <a:xfrm>
            <a:off x="5923280" y="3322955"/>
            <a:ext cx="344805" cy="210185"/>
          </a:xfrm>
          <a:prstGeom prst="rightArrow">
            <a:avLst/>
          </a:prstGeom>
          <a:noFill/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右箭头 13"/>
          <p:cNvSpPr/>
          <p:nvPr/>
        </p:nvSpPr>
        <p:spPr>
          <a:xfrm>
            <a:off x="8966200" y="3324225"/>
            <a:ext cx="344805" cy="210185"/>
          </a:xfrm>
          <a:prstGeom prst="rightArrow">
            <a:avLst/>
          </a:prstGeom>
          <a:noFill/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5" name="文本框 14"/>
          <p:cNvSpPr txBox="1"/>
          <p:nvPr/>
        </p:nvSpPr>
        <p:spPr>
          <a:xfrm>
            <a:off x="470535" y="880745"/>
            <a:ext cx="502729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/>
              <a:t>班主任查看班级学生考勤情况</a:t>
            </a:r>
            <a:endParaRPr lang="zh-CN" altLang="en-US" b="1"/>
          </a:p>
        </p:txBody>
      </p:sp>
    </p:spTree>
    <p:custDataLst>
      <p:tags r:id="rId6"/>
    </p:custData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y*1"/>
  <p:tag name="KSO_WM_UNIT_LAYERLEVEL" val="1"/>
  <p:tag name="KSO_WM_TAG_VERSION" val="1.0"/>
  <p:tag name="KSO_WM_BEAUTIFY_FLAG" val="#wm#"/>
  <p:tag name="KSO_WM_UNIT_TYPE" val="y"/>
  <p:tag name="KSO_WM_UNIT_INDEX" val="1"/>
  <p:tag name="KSO_WM_UNIT_BK_DARK_LIGHT" val="1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1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1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1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1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1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1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topBottom"/>
  <p:tag name="KSO_WM_SLIDE_BK_DARK_LIGHT" val="2"/>
  <p:tag name="KSO_WM_UNIT_BK_DARK_LIGHT" val="2"/>
</p:tagLst>
</file>

<file path=ppt/tags/tag1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1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1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1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1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1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bottomTop"/>
  <p:tag name="KSO_WM_SLIDE_BK_DARK_LIGHT" val="2"/>
  <p:tag name="KSO_WM_UNIT_BK_DARK_LIGHT" val="2"/>
</p:tagLst>
</file>

<file path=ppt/tags/tag1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navigation"/>
  <p:tag name="KSO_WM_SLIDE_BK_DARK_LIGHT" val="2"/>
  <p:tag name="KSO_WM_UNIT_BK_DARK_LIGHT" val="2"/>
</p:tagLst>
</file>

<file path=ppt/tags/tag1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belt"/>
  <p:tag name="KSO_WM_SLIDE_BK_DARK_LIGHT" val="2"/>
  <p:tag name="KSO_WM_UNIT_BK_DARK_LIGHT" val="2"/>
</p:tagLst>
</file>

<file path=ppt/tags/tag1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2617"/>
</p:tagLst>
</file>

<file path=ppt/tags/tag1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2617"/>
</p:tagLst>
</file>

<file path=ppt/tags/tag1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46.xml><?xml version="1.0" encoding="utf-8"?>
<p:tagLst xmlns:p="http://schemas.openxmlformats.org/presentationml/2006/main">
  <p:tag name="KSO_WM_TEMPLATE_SUBCATEGORY" val="0"/>
  <p:tag name="KSO_WM_TEMPLATE_MASTER_TYPE" val="1"/>
  <p:tag name="KSO_WM_TEMPLATE_COLOR_TYPE" val="1"/>
  <p:tag name="KSO_WM_TAG_VERSION" val="1.0"/>
  <p:tag name="KSO_WM_BEAUTIFY_FLAG" val="#wm#"/>
  <p:tag name="KSO_WM_TEMPLATE_CATEGORY" val="custom"/>
  <p:tag name="KSO_WM_TEMPLATE_INDEX" val="20202617"/>
  <p:tag name="KSO_WM_TEMPLATE_THUMBS_INDEX" val="1、4、7、8、9、10、11、12、13、14、15"/>
  <p:tag name="KSO_WM_TEMPLATE_MASTER_THUMB_INDEX" val="12"/>
</p:tagLst>
</file>

<file path=ppt/tags/tag147.xml><?xml version="1.0" encoding="utf-8"?>
<p:tagLst xmlns:p="http://schemas.openxmlformats.org/presentationml/2006/main">
  <p:tag name="KSO_WM_TEMPLATE_CATEGORY" val="custom"/>
  <p:tag name="KSO_WM_TEMPLATE_INDEX" val="20189210"/>
  <p:tag name="KSO_WM_UNIT_TYPE" val="a"/>
  <p:tag name="KSO_WM_UNIT_INDEX" val="1"/>
  <p:tag name="KSO_WM_UNIT_ID" val="custom20189210_2*a*1"/>
  <p:tag name="KSO_WM_UNIT_LAYERLEVEL" val="1"/>
  <p:tag name="KSO_WM_UNIT_VALUE" val="42"/>
  <p:tag name="KSO_WM_UNIT_ISCONTENTSTITLE" val="0"/>
  <p:tag name="KSO_WM_UNIT_HIGHLIGHT" val="0"/>
  <p:tag name="KSO_WM_UNIT_COMPATIBLE" val="0"/>
  <p:tag name="KSO_WM_UNIT_CLEAR" val="0"/>
  <p:tag name="KSO_WM_UNIT_PRESET_TEXT_INDEX" val="0"/>
  <p:tag name="KSO_WM_UNIT_PRESET_TEXT_LEN" val="9"/>
  <p:tag name="KSO_WM_BEAUTIFY_FLAG" val="#wm#"/>
  <p:tag name="KSO_WM_TAG_VERSION" val="1.0"/>
</p:tagLst>
</file>

<file path=ppt/tags/tag148.xml><?xml version="1.0" encoding="utf-8"?>
<p:tagLst xmlns:p="http://schemas.openxmlformats.org/presentationml/2006/main">
  <p:tag name="KSO_WM_TEMPLATE_CATEGORY" val="custom"/>
  <p:tag name="KSO_WM_TEMPLATE_INDEX" val="20202617"/>
  <p:tag name="KSO_WM_TAG_VERSION" val="1.0"/>
  <p:tag name="KSO_WM_SLIDE_ID" val="custom20189210_2"/>
  <p:tag name="KSO_WM_SLIDE_INDEX" val="2"/>
  <p:tag name="KSO_WM_SLIDE_ITEM_CNT" val="2"/>
  <p:tag name="KSO_WM_SLIDE_LAYOUT" val="a_b"/>
  <p:tag name="KSO_WM_SLIDE_LAYOUT_CNT" val="1_1"/>
  <p:tag name="KSO_WM_SLIDE_TYPE" val="title"/>
  <p:tag name="KSO_WM_SLIDE_SUBTYPE" val="pureTxt"/>
  <p:tag name="KSO_WM_BEAUTIFY_FLAG" val="#wm#"/>
  <p:tag name="KSO_WM_TEMPLATE_SUBCATEGORY" val="ai"/>
  <p:tag name="KSO_WM_SLIDE_MODEL_TYPE" val="cover"/>
</p:tagLst>
</file>

<file path=ppt/tags/tag149.xml><?xml version="1.0" encoding="utf-8"?>
<p:tagLst xmlns:p="http://schemas.openxmlformats.org/presentationml/2006/main">
  <p:tag name="KSO_WM_TEMPLATE_CATEGORY" val="custom"/>
  <p:tag name="KSO_WM_TEMPLATE_INDEX" val="20189115"/>
  <p:tag name="KSO_WM_TAG_VERSION" val="1.0"/>
  <p:tag name="KSO_WM_UNIT_TYPE" val="a"/>
  <p:tag name="KSO_WM_UNIT_INDEX" val="1"/>
  <p:tag name="KSO_WM_UNIT_ID" val="custom20189115_28*a*1"/>
  <p:tag name="KSO_WM_UNIT_LAYERLEVEL" val="1"/>
  <p:tag name="KSO_WM_UNIT_VALUE" val="24"/>
  <p:tag name="KSO_WM_UNIT_ISCONTENTSTITLE" val="0"/>
  <p:tag name="KSO_WM_UNIT_HIGHLIGHT" val="0"/>
  <p:tag name="KSO_WM_UNIT_COMPATIBLE" val="0"/>
  <p:tag name="KSO_WM_UNIT_CLEAR" val="0"/>
  <p:tag name="KSO_WM_BEAUTIFY_FLAG" val="#wm#"/>
  <p:tag name="KSO_WM_UNIT_PRESET_TEXT_INDEX" val="0"/>
  <p:tag name="KSO_WM_UNIT_PRESET_TEXT_LEN" val="9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0.xml><?xml version="1.0" encoding="utf-8"?>
<p:tagLst xmlns:p="http://schemas.openxmlformats.org/presentationml/2006/main">
  <p:tag name="KSO_WM_TEMPLATE_CATEGORY" val="custom"/>
  <p:tag name="KSO_WM_TEMPLATE_INDEX" val="20202617"/>
  <p:tag name="KSO_WM_TAG_VERSION" val="1.0"/>
  <p:tag name="KSO_WM_SLIDE_ID" val="custom20189115_28"/>
  <p:tag name="KSO_WM_SLIDE_INDEX" val="28"/>
  <p:tag name="KSO_WM_SLIDE_ITEM_CNT" val="2"/>
  <p:tag name="KSO_WM_SLIDE_LAYOUT" val="a_f_d_b"/>
  <p:tag name="KSO_WM_SLIDE_LAYOUT_CNT" val="1_1_1_1"/>
  <p:tag name="KSO_WM_SLIDE_TYPE" val="text"/>
  <p:tag name="KSO_WM_SLIDE_SUBTYPE" val="picTxt"/>
  <p:tag name="KSO_WM_BEAUTIFY_FLAG" val="#wm#"/>
  <p:tag name="KSO_WM_SLIDE_POSITION" val="52*76"/>
  <p:tag name="KSO_WM_SLIDE_SIZE" val="861*396"/>
  <p:tag name="KSO_WM_TEMPLATE_SUBCATEGORY" val="ai"/>
</p:tagLst>
</file>

<file path=ppt/tags/tag151.xml><?xml version="1.0" encoding="utf-8"?>
<p:tagLst xmlns:p="http://schemas.openxmlformats.org/presentationml/2006/main">
  <p:tag name="KSO_WM_TEMPLATE_CATEGORY" val="custom"/>
  <p:tag name="KSO_WM_TEMPLATE_INDEX" val="20189115"/>
  <p:tag name="KSO_WM_TAG_VERSION" val="1.0"/>
  <p:tag name="KSO_WM_UNIT_TYPE" val="a"/>
  <p:tag name="KSO_WM_UNIT_INDEX" val="1"/>
  <p:tag name="KSO_WM_UNIT_ID" val="custom20189115_28*a*1"/>
  <p:tag name="KSO_WM_UNIT_LAYERLEVEL" val="1"/>
  <p:tag name="KSO_WM_UNIT_VALUE" val="24"/>
  <p:tag name="KSO_WM_UNIT_ISCONTENTSTITLE" val="0"/>
  <p:tag name="KSO_WM_UNIT_HIGHLIGHT" val="0"/>
  <p:tag name="KSO_WM_UNIT_COMPATIBLE" val="0"/>
  <p:tag name="KSO_WM_UNIT_CLEAR" val="0"/>
  <p:tag name="KSO_WM_BEAUTIFY_FLAG" val="#wm#"/>
  <p:tag name="KSO_WM_UNIT_PRESET_TEXT_INDEX" val="0"/>
  <p:tag name="KSO_WM_UNIT_PRESET_TEXT_LEN" val="9"/>
</p:tagLst>
</file>

<file path=ppt/tags/tag152.xml><?xml version="1.0" encoding="utf-8"?>
<p:tagLst xmlns:p="http://schemas.openxmlformats.org/presentationml/2006/main">
  <p:tag name="KSO_WM_TEMPLATE_CATEGORY" val="custom"/>
  <p:tag name="KSO_WM_TEMPLATE_INDEX" val="20202617"/>
  <p:tag name="KSO_WM_TAG_VERSION" val="1.0"/>
  <p:tag name="KSO_WM_SLIDE_ID" val="custom20189115_28"/>
  <p:tag name="KSO_WM_SLIDE_INDEX" val="28"/>
  <p:tag name="KSO_WM_SLIDE_ITEM_CNT" val="2"/>
  <p:tag name="KSO_WM_SLIDE_LAYOUT" val="a_f_d_b"/>
  <p:tag name="KSO_WM_SLIDE_LAYOUT_CNT" val="1_1_1_1"/>
  <p:tag name="KSO_WM_SLIDE_TYPE" val="text"/>
  <p:tag name="KSO_WM_SLIDE_SUBTYPE" val="picTxt"/>
  <p:tag name="KSO_WM_BEAUTIFY_FLAG" val="#wm#"/>
  <p:tag name="KSO_WM_SLIDE_POSITION" val="52*76"/>
  <p:tag name="KSO_WM_SLIDE_SIZE" val="861*396"/>
  <p:tag name="KSO_WM_TEMPLATE_SUBCATEGORY" val="ai"/>
</p:tagLst>
</file>

<file path=ppt/tags/tag153.xml><?xml version="1.0" encoding="utf-8"?>
<p:tagLst xmlns:p="http://schemas.openxmlformats.org/presentationml/2006/main">
  <p:tag name="KSO_WM_TEMPLATE_CATEGORY" val="custom"/>
  <p:tag name="KSO_WM_TEMPLATE_INDEX" val="20189115"/>
  <p:tag name="KSO_WM_TAG_VERSION" val="1.0"/>
  <p:tag name="KSO_WM_UNIT_TYPE" val="a"/>
  <p:tag name="KSO_WM_UNIT_INDEX" val="1"/>
  <p:tag name="KSO_WM_UNIT_ID" val="custom20189115_28*a*1"/>
  <p:tag name="KSO_WM_UNIT_LAYERLEVEL" val="1"/>
  <p:tag name="KSO_WM_UNIT_VALUE" val="24"/>
  <p:tag name="KSO_WM_UNIT_ISCONTENTSTITLE" val="0"/>
  <p:tag name="KSO_WM_UNIT_HIGHLIGHT" val="0"/>
  <p:tag name="KSO_WM_UNIT_COMPATIBLE" val="0"/>
  <p:tag name="KSO_WM_UNIT_CLEAR" val="0"/>
  <p:tag name="KSO_WM_BEAUTIFY_FLAG" val="#wm#"/>
  <p:tag name="KSO_WM_UNIT_PRESET_TEXT_INDEX" val="0"/>
  <p:tag name="KSO_WM_UNIT_PRESET_TEXT_LEN" val="9"/>
</p:tagLst>
</file>

<file path=ppt/tags/tag154.xml><?xml version="1.0" encoding="utf-8"?>
<p:tagLst xmlns:p="http://schemas.openxmlformats.org/presentationml/2006/main">
  <p:tag name="KSO_WM_BEAUTIFY_FLAG" val="#wm#"/>
  <p:tag name="KSO_WM_TEMPLATE_CATEGORY" val="custom"/>
  <p:tag name="KSO_WM_TEMPLATE_INDEX" val="20202617"/>
</p:tagLst>
</file>

<file path=ppt/tags/tag155.xml><?xml version="1.0" encoding="utf-8"?>
<p:tagLst xmlns:p="http://schemas.openxmlformats.org/presentationml/2006/main">
  <p:tag name="KSO_WM_TEMPLATE_CATEGORY" val="custom"/>
  <p:tag name="KSO_WM_TEMPLATE_INDEX" val="20189115"/>
  <p:tag name="KSO_WM_TAG_VERSION" val="1.0"/>
  <p:tag name="KSO_WM_UNIT_TYPE" val="a"/>
  <p:tag name="KSO_WM_UNIT_INDEX" val="1"/>
  <p:tag name="KSO_WM_UNIT_ID" val="custom20189115_28*a*1"/>
  <p:tag name="KSO_WM_UNIT_LAYERLEVEL" val="1"/>
  <p:tag name="KSO_WM_UNIT_VALUE" val="24"/>
  <p:tag name="KSO_WM_UNIT_ISCONTENTSTITLE" val="0"/>
  <p:tag name="KSO_WM_UNIT_HIGHLIGHT" val="0"/>
  <p:tag name="KSO_WM_UNIT_COMPATIBLE" val="0"/>
  <p:tag name="KSO_WM_UNIT_CLEAR" val="0"/>
  <p:tag name="KSO_WM_BEAUTIFY_FLAG" val="#wm#"/>
  <p:tag name="KSO_WM_UNIT_PRESET_TEXT_INDEX" val="0"/>
  <p:tag name="KSO_WM_UNIT_PRESET_TEXT_LEN" val="9"/>
</p:tagLst>
</file>

<file path=ppt/tags/tag156.xml><?xml version="1.0" encoding="utf-8"?>
<p:tagLst xmlns:p="http://schemas.openxmlformats.org/presentationml/2006/main">
  <p:tag name="KSO_WM_BEAUTIFY_FLAG" val="#wm#"/>
  <p:tag name="KSO_WM_TEMPLATE_CATEGORY" val="custom"/>
  <p:tag name="KSO_WM_TEMPLATE_INDEX" val="20202617"/>
</p:tagLst>
</file>

<file path=ppt/tags/tag157.xml><?xml version="1.0" encoding="utf-8"?>
<p:tagLst xmlns:p="http://schemas.openxmlformats.org/presentationml/2006/main">
  <p:tag name="KSO_WM_TEMPLATE_CATEGORY" val="custom"/>
  <p:tag name="KSO_WM_TEMPLATE_INDEX" val="20189115"/>
  <p:tag name="KSO_WM_TAG_VERSION" val="1.0"/>
  <p:tag name="KSO_WM_UNIT_TYPE" val="a"/>
  <p:tag name="KSO_WM_UNIT_INDEX" val="1"/>
  <p:tag name="KSO_WM_UNIT_ID" val="custom20189115_28*a*1"/>
  <p:tag name="KSO_WM_UNIT_LAYERLEVEL" val="1"/>
  <p:tag name="KSO_WM_UNIT_VALUE" val="24"/>
  <p:tag name="KSO_WM_UNIT_ISCONTENTSTITLE" val="0"/>
  <p:tag name="KSO_WM_UNIT_HIGHLIGHT" val="0"/>
  <p:tag name="KSO_WM_UNIT_COMPATIBLE" val="0"/>
  <p:tag name="KSO_WM_UNIT_CLEAR" val="0"/>
  <p:tag name="KSO_WM_BEAUTIFY_FLAG" val="#wm#"/>
  <p:tag name="KSO_WM_UNIT_PRESET_TEXT_INDEX" val="0"/>
  <p:tag name="KSO_WM_UNIT_PRESET_TEXT_LEN" val="9"/>
</p:tagLst>
</file>

<file path=ppt/tags/tag158.xml><?xml version="1.0" encoding="utf-8"?>
<p:tagLst xmlns:p="http://schemas.openxmlformats.org/presentationml/2006/main">
  <p:tag name="KSO_WM_BEAUTIFY_FLAG" val="#wm#"/>
  <p:tag name="KSO_WM_TEMPLATE_CATEGORY" val="custom"/>
  <p:tag name="KSO_WM_TEMPLATE_INDEX" val="20202617"/>
</p:tagLst>
</file>

<file path=ppt/tags/tag159.xml><?xml version="1.0" encoding="utf-8"?>
<p:tagLst xmlns:p="http://schemas.openxmlformats.org/presentationml/2006/main">
  <p:tag name="KSO_WM_TEMPLATE_CATEGORY" val="custom"/>
  <p:tag name="KSO_WM_TEMPLATE_INDEX" val="20189115"/>
  <p:tag name="KSO_WM_TAG_VERSION" val="1.0"/>
  <p:tag name="KSO_WM_UNIT_TYPE" val="a"/>
  <p:tag name="KSO_WM_UNIT_INDEX" val="1"/>
  <p:tag name="KSO_WM_UNIT_ID" val="custom20189115_28*a*1"/>
  <p:tag name="KSO_WM_UNIT_LAYERLEVEL" val="1"/>
  <p:tag name="KSO_WM_UNIT_VALUE" val="24"/>
  <p:tag name="KSO_WM_UNIT_ISCONTENTSTITLE" val="0"/>
  <p:tag name="KSO_WM_UNIT_HIGHLIGHT" val="0"/>
  <p:tag name="KSO_WM_UNIT_COMPATIBLE" val="0"/>
  <p:tag name="KSO_WM_UNIT_CLEAR" val="0"/>
  <p:tag name="KSO_WM_BEAUTIFY_FLAG" val="#wm#"/>
  <p:tag name="KSO_WM_UNIT_PRESET_TEXT_INDEX" val="0"/>
  <p:tag name="KSO_WM_UNIT_PRESET_TEXT_LEN" val="9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60.xml><?xml version="1.0" encoding="utf-8"?>
<p:tagLst xmlns:p="http://schemas.openxmlformats.org/presentationml/2006/main">
  <p:tag name="KSO_WM_BEAUTIFY_FLAG" val="#wm#"/>
  <p:tag name="KSO_WM_TEMPLATE_CATEGORY" val="custom"/>
  <p:tag name="KSO_WM_TEMPLATE_INDEX" val="20202617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y*2"/>
  <p:tag name="KSO_WM_UNIT_LAYERLEVEL" val="1"/>
  <p:tag name="KSO_WM_TAG_VERSION" val="1.0"/>
  <p:tag name="KSO_WM_BEAUTIFY_FLAG" val="#wm#"/>
  <p:tag name="KSO_WM_UNIT_TYPE" val="y"/>
  <p:tag name="KSO_WM_UNIT_INDEX" val="2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y*3"/>
  <p:tag name="KSO_WM_UNIT_LAYERLEVEL" val="1"/>
  <p:tag name="KSO_WM_TAG_VERSION" val="1.0"/>
  <p:tag name="KSO_WM_BEAUTIFY_FLAG" val="#wm#"/>
  <p:tag name="KSO_WM_UNIT_TYPE" val="y"/>
  <p:tag name="KSO_WM_UNIT_INDEX" val="3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y*4"/>
  <p:tag name="KSO_WM_UNIT_LAYERLEVEL" val="1"/>
  <p:tag name="KSO_WM_TAG_VERSION" val="1.0"/>
  <p:tag name="KSO_WM_BEAUTIFY_FLAG" val="#wm#"/>
  <p:tag name="KSO_WM_UNIT_TYPE" val="y"/>
  <p:tag name="KSO_WM_UNIT_INDEX" val="4"/>
  <p:tag name="KSO_WM_UNIT_BK_DARK_LIGHT" val="2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y*5"/>
  <p:tag name="KSO_WM_UNIT_LAYERLEVEL" val="1"/>
  <p:tag name="KSO_WM_TAG_VERSION" val="1.0"/>
  <p:tag name="KSO_WM_BEAUTIFY_FLAG" val="#wm#"/>
  <p:tag name="KSO_WM_UNIT_TYPE" val="y"/>
  <p:tag name="KSO_WM_UNIT_INDEX" val="5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9*i*1"/>
  <p:tag name="KSO_WM_UNIT_LAYERLEVEL" val="1"/>
  <p:tag name="KSO_WM_TAG_VERSION" val="1.0"/>
  <p:tag name="KSO_WM_BEAUTIFY_FLAG" val="#wm#"/>
  <p:tag name="KSO_WM_UNIT_SUBTYPE" val="h"/>
  <p:tag name="KSO_WM_SLIDE_BACKGROUND_TYPE" val="frame"/>
  <p:tag name="KSO_WM_SLIDE_BK_DARK_LIGHT" val="2"/>
  <p:tag name="KSO_WM_UNIT_BK_DARK_LIGHT" val="2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0*i*1"/>
  <p:tag name="KSO_WM_UNIT_LAYERLEVEL" val="1"/>
  <p:tag name="KSO_WM_TAG_VERSION" val="1.0"/>
  <p:tag name="KSO_WM_BEAUTIFY_FLAG" val="#wm#"/>
  <p:tag name="KSO_WM_UNIT_SUBTYPE" val="h"/>
  <p:tag name="KSO_WM_SLIDE_BACKGROUND_TYPE" val="frame"/>
  <p:tag name="KSO_WM_SLIDE_BK_DARK_LIGHT" val="2"/>
  <p:tag name="KSO_WM_UNIT_BK_DARK_LIGHT" val="2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  <p:tag name="KSO_WM_UNIT_BK_DARK_LIGHT" val="1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3*i*1"/>
  <p:tag name="KSO_WM_UNIT_LAYERLEVEL" val="1"/>
  <p:tag name="KSO_WM_TAG_VERSION" val="1.0"/>
  <p:tag name="KSO_WM_BEAUTIFY_FLAG" val="#wm#"/>
  <p:tag name="KSO_WM_UNIT_SUBTYPE" val="h"/>
  <p:tag name="KSO_WM_SLIDE_BACKGROUND_TYPE" val="frame"/>
  <p:tag name="KSO_WM_SLIDE_BK_DARK_LIGHT" val="2"/>
  <p:tag name="KSO_WM_UNIT_BK_DARK_LIGHT" val="2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leftRight"/>
  <p:tag name="KSO_WM_SLIDE_BK_DARK_LIGHT" val="2"/>
  <p:tag name="KSO_WM_UNIT_BK_DARK_LIGHT" val="2"/>
</p:tagLst>
</file>

<file path=ppt/tags/tag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自定义 20">
      <a:dk1>
        <a:sysClr val="windowText" lastClr="000000"/>
      </a:dk1>
      <a:lt1>
        <a:sysClr val="window" lastClr="FFFFFF"/>
      </a:lt1>
      <a:dk2>
        <a:srgbClr val="E6E6E6"/>
      </a:dk2>
      <a:lt2>
        <a:srgbClr val="FFFFFF"/>
      </a:lt2>
      <a:accent1>
        <a:srgbClr val="76809B"/>
      </a:accent1>
      <a:accent2>
        <a:srgbClr val="768695"/>
      </a:accent2>
      <a:accent3>
        <a:srgbClr val="768B8F"/>
      </a:accent3>
      <a:accent4>
        <a:srgbClr val="769189"/>
      </a:accent4>
      <a:accent5>
        <a:srgbClr val="769682"/>
      </a:accent5>
      <a:accent6>
        <a:srgbClr val="769B7B"/>
      </a:accent6>
      <a:hlink>
        <a:srgbClr val="0563C1"/>
      </a:hlink>
      <a:folHlink>
        <a:srgbClr val="954F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465</Words>
  <Application>WPS 演示</Application>
  <PresentationFormat>Widescreen</PresentationFormat>
  <Paragraphs>133</Paragraphs>
  <Slides>7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8</vt:i4>
      </vt:variant>
      <vt:variant>
        <vt:lpstr>主题</vt:lpstr>
      </vt:variant>
      <vt:variant>
        <vt:i4>2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7</vt:i4>
      </vt:variant>
    </vt:vector>
  </HeadingPairs>
  <TitlesOfParts>
    <vt:vector size="19" baseType="lpstr">
      <vt:lpstr>Arial</vt:lpstr>
      <vt:lpstr>宋体</vt:lpstr>
      <vt:lpstr>Wingdings</vt:lpstr>
      <vt:lpstr>微软雅黑 Light</vt:lpstr>
      <vt:lpstr>微软雅黑</vt:lpstr>
      <vt:lpstr>汉仪旗黑-85S</vt:lpstr>
      <vt:lpstr>Arial Unicode MS</vt:lpstr>
      <vt:lpstr>Calibri</vt:lpstr>
      <vt:lpstr>Office 主题</vt:lpstr>
      <vt:lpstr>Office 主题​​</vt:lpstr>
      <vt:lpstr>Photoshop.Image.13</vt:lpstr>
      <vt:lpstr>Photoshop.Image.13</vt:lpstr>
      <vt:lpstr>考勤管理功能培训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擦鞋强</dc:creator>
  <cp:lastModifiedBy>已婚少男</cp:lastModifiedBy>
  <cp:revision>150</cp:revision>
  <dcterms:created xsi:type="dcterms:W3CDTF">2017-08-03T09:01:00Z</dcterms:created>
  <dcterms:modified xsi:type="dcterms:W3CDTF">2019-09-29T09:44:25Z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2052-11.1.0.9098</vt:lpwstr>
  </property>
  <property fmtid="{D5CDD505-2E9C-101B-9397-08002B2CF9AE}" pid="3" name="KSORubyTemplateID">
    <vt:lpwstr>2</vt:lpwstr>
  </property>
</Properties>
</file>